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2" r:id="rId3"/>
    <p:sldId id="283" r:id="rId5"/>
    <p:sldId id="310" r:id="rId6"/>
    <p:sldId id="2656" r:id="rId7"/>
    <p:sldId id="2606" r:id="rId8"/>
    <p:sldId id="1031" r:id="rId9"/>
    <p:sldId id="1033" r:id="rId10"/>
    <p:sldId id="2657" r:id="rId11"/>
    <p:sldId id="1044" r:id="rId12"/>
    <p:sldId id="1047" r:id="rId13"/>
    <p:sldId id="1050" r:id="rId14"/>
    <p:sldId id="1060" r:id="rId15"/>
    <p:sldId id="2658" r:id="rId16"/>
    <p:sldId id="1016" r:id="rId17"/>
    <p:sldId id="1017" r:id="rId18"/>
    <p:sldId id="1034" r:id="rId19"/>
    <p:sldId id="1042" r:id="rId20"/>
    <p:sldId id="2659" r:id="rId21"/>
    <p:sldId id="1023" r:id="rId22"/>
    <p:sldId id="1025" r:id="rId23"/>
    <p:sldId id="1043" r:id="rId24"/>
    <p:sldId id="1051" r:id="rId25"/>
    <p:sldId id="2660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4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7" y="3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image" Target="../media/image6.jpeg"/><Relationship Id="rId1" Type="http://schemas.openxmlformats.org/officeDocument/2006/relationships/oleObject" Target="" TargetMode="External"/></Relationships>
</file>

<file path=ppt/charts/_rels/chart2.xml.rels><?xml version="1.0" encoding="UTF-8" standalone="yes"?>
<Relationships xmlns="http://schemas.openxmlformats.org/package/2006/relationships"><Relationship Id="rId4" Type="http://schemas.microsoft.com/office/2011/relationships/chartColorStyle" Target="colors2.xml"/><Relationship Id="rId3" Type="http://schemas.microsoft.com/office/2011/relationships/chartStyle" Target="style2.xml"/><Relationship Id="rId2" Type="http://schemas.openxmlformats.org/officeDocument/2006/relationships/image" Target="../media/image6.jpeg"/><Relationship Id="rId1" Type="http://schemas.openxmlformats.org/officeDocument/2006/relationships/package" Target="../embeddings/Workbook1.xlsx"/></Relationships>
</file>

<file path=ppt/charts/_rels/chart3.xml.rels><?xml version="1.0" encoding="UTF-8" standalone="yes"?>
<Relationships xmlns="http://schemas.openxmlformats.org/package/2006/relationships"><Relationship Id="rId4" Type="http://schemas.microsoft.com/office/2011/relationships/chartColorStyle" Target="colors3.xml"/><Relationship Id="rId3" Type="http://schemas.microsoft.com/office/2011/relationships/chartStyle" Target="style3.xml"/><Relationship Id="rId2" Type="http://schemas.openxmlformats.org/officeDocument/2006/relationships/image" Target="../media/image6.jpeg"/><Relationship Id="rId1" Type="http://schemas.openxmlformats.org/officeDocument/2006/relationships/package" Target="../embeddings/Workbook2.xlsx"/></Relationships>
</file>

<file path=ppt/charts/_rels/chart4.xml.rels><?xml version="1.0" encoding="UTF-8" standalone="yes"?>
<Relationships xmlns="http://schemas.openxmlformats.org/package/2006/relationships"><Relationship Id="rId4" Type="http://schemas.microsoft.com/office/2011/relationships/chartColorStyle" Target="colors4.xml"/><Relationship Id="rId3" Type="http://schemas.microsoft.com/office/2011/relationships/chartStyle" Target="style4.xml"/><Relationship Id="rId2" Type="http://schemas.openxmlformats.org/officeDocument/2006/relationships/image" Target="../media/image6.jpeg"/><Relationship Id="rId1" Type="http://schemas.openxmlformats.org/officeDocument/2006/relationships/package" Target="../embeddings/Workbook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EEF2F3"/>
            </a:solidFill>
            <a:ln w="34925"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 dpi="0" rotWithShape="1">
              <a:blip xmlns:r="http://schemas.openxmlformats.org/officeDocument/2006/relationships"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0"/>
        <c:axId val="476134256"/>
        <c:axId val="476134648"/>
      </c:barChart>
      <c:catAx>
        <c:axId val="4761342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defRPr>
            </a:pPr>
          </a:p>
        </c:txPr>
        <c:crossAx val="476134648"/>
        <c:crosses val="autoZero"/>
        <c:auto val="1"/>
        <c:lblAlgn val="ctr"/>
        <c:lblOffset val="100"/>
        <c:noMultiLvlLbl val="0"/>
      </c:catAx>
      <c:valAx>
        <c:axId val="4761346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defRPr>
            </a:pPr>
          </a:p>
        </c:txPr>
        <c:crossAx val="47613425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400">
          <a:latin typeface="Arial" panose="020B0604020202020204" pitchFamily="34" charset="0"/>
          <a:cs typeface="Arial" panose="020B0604020202020204" pitchFamily="34" charset="0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EEF2F3"/>
            </a:solidFill>
            <a:ln w="34925"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 dpi="0" rotWithShape="1">
              <a:blip xmlns:r="http://schemas.openxmlformats.org/officeDocument/2006/relationships"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0"/>
        <c:axId val="476134256"/>
        <c:axId val="476134648"/>
      </c:barChart>
      <c:catAx>
        <c:axId val="4761342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defRPr>
            </a:pPr>
          </a:p>
        </c:txPr>
        <c:crossAx val="476134648"/>
        <c:crosses val="autoZero"/>
        <c:auto val="1"/>
        <c:lblAlgn val="ctr"/>
        <c:lblOffset val="100"/>
        <c:noMultiLvlLbl val="0"/>
      </c:catAx>
      <c:valAx>
        <c:axId val="4761346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defRPr>
            </a:pPr>
          </a:p>
        </c:txPr>
        <c:crossAx val="47613425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400">
          <a:latin typeface="Arial" panose="020B0604020202020204" pitchFamily="34" charset="0"/>
          <a:cs typeface="Arial" panose="020B0604020202020204" pitchFamily="34" charset="0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EEF2F3"/>
            </a:solidFill>
            <a:ln w="34925"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 dpi="0" rotWithShape="1">
              <a:blip xmlns:r="http://schemas.openxmlformats.org/officeDocument/2006/relationships"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0"/>
        <c:axId val="476134256"/>
        <c:axId val="476134648"/>
      </c:barChart>
      <c:catAx>
        <c:axId val="4761342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defRPr>
            </a:pPr>
          </a:p>
        </c:txPr>
        <c:crossAx val="476134648"/>
        <c:crosses val="autoZero"/>
        <c:auto val="1"/>
        <c:lblAlgn val="ctr"/>
        <c:lblOffset val="100"/>
        <c:noMultiLvlLbl val="0"/>
      </c:catAx>
      <c:valAx>
        <c:axId val="4761346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defRPr>
            </a:pPr>
          </a:p>
        </c:txPr>
        <c:crossAx val="47613425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400">
          <a:latin typeface="Arial" panose="020B0604020202020204" pitchFamily="34" charset="0"/>
          <a:cs typeface="Arial" panose="020B0604020202020204" pitchFamily="34" charset="0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EEF2F3"/>
            </a:solidFill>
            <a:ln w="34925"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 dpi="0" rotWithShape="1">
              <a:blip xmlns:r="http://schemas.openxmlformats.org/officeDocument/2006/relationships"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0"/>
        <c:axId val="476134256"/>
        <c:axId val="476134648"/>
      </c:barChart>
      <c:catAx>
        <c:axId val="4761342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defRPr>
            </a:pPr>
          </a:p>
        </c:txPr>
        <c:crossAx val="476134648"/>
        <c:crosses val="autoZero"/>
        <c:auto val="1"/>
        <c:lblAlgn val="ctr"/>
        <c:lblOffset val="100"/>
        <c:noMultiLvlLbl val="0"/>
      </c:catAx>
      <c:valAx>
        <c:axId val="4761346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defRPr>
            </a:pPr>
          </a:p>
        </c:txPr>
        <c:crossAx val="47613425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400">
          <a:latin typeface="Arial" panose="020B0604020202020204" pitchFamily="34" charset="0"/>
          <a:cs typeface="Arial" panose="020B0604020202020204" pitchFamily="34" charset="0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wdp>
</file>

<file path=ppt/media/image12.png>
</file>

<file path=ppt/media/image13.wdp>
</file>

<file path=ppt/media/image14.jpeg>
</file>

<file path=ppt/media/image15.jpeg>
</file>

<file path=ppt/media/image16.jpeg>
</file>

<file path=ppt/media/image2.wdp>
</file>

<file path=ppt/media/image3.png>
</file>

<file path=ppt/media/image4.png>
</file>

<file path=ppt/media/image5.jpeg>
</file>

<file path=ppt/media/image6.jpeg>
</file>

<file path=ppt/media/image7.png>
</file>

<file path=ppt/media/image8.wdp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C6E82-9D50-47BD-8398-3F851F0E31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AF1F6-E35D-4D38-86A1-F59678240C1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8D46DC-4C17-4190-9B96-25C02DA4A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8D46DC-4C17-4190-9B96-25C02DA4A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8D46DC-4C17-4190-9B96-25C02DA4A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8D46DC-4C17-4190-9B96-25C02DA4A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8D46DC-4C17-4190-9B96-25C02DA4A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8D46DC-4C17-4190-9B96-25C02DA4A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F2A6EB-9F69-4690-847A-BD7D4AC91AE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 panose="020B0300000000000000" pitchFamily="3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Light" panose="020B0300000000000000" pitchFamily="34" charset="-122"/>
              <a:ea typeface="思源黑体 Light" panose="020B0300000000000000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F2A6EB-9F69-4690-847A-BD7D4AC91AE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 panose="020B0300000000000000" pitchFamily="3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Light" panose="020B0300000000000000" pitchFamily="34" charset="-122"/>
              <a:ea typeface="思源黑体 Light" panose="020B0300000000000000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8D46DC-4C17-4190-9B96-25C02DA4AB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250" advClick="0" advTm="4000">
        <p15:prstTrans prst="drape"/>
      </p:transition>
    </mc:Choice>
    <mc:Fallback>
      <p:transition advClick="0" advTm="4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9A663-8283-4210-B512-C1E0096791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3F488-2417-436A-AF39-73FE12BA7C2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1.xml"/><Relationship Id="rId5" Type="http://schemas.openxmlformats.org/officeDocument/2006/relationships/image" Target="../media/image3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0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1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2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12.xml"/><Relationship Id="rId5" Type="http://schemas.openxmlformats.org/officeDocument/2006/relationships/themeOverride" Target="../theme/themeOverride13.xml"/><Relationship Id="rId4" Type="http://schemas.openxmlformats.org/officeDocument/2006/relationships/image" Target="../media/image9.png"/><Relationship Id="rId3" Type="http://schemas.microsoft.com/office/2007/relationships/hdphoto" Target="../media/image8.wdp"/><Relationship Id="rId2" Type="http://schemas.openxmlformats.org/officeDocument/2006/relationships/image" Target="../media/image7.png"/><Relationship Id="rId1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4.xml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5.xml"/><Relationship Id="rId2" Type="http://schemas.openxmlformats.org/officeDocument/2006/relationships/tags" Target="../tags/tag21.xml"/><Relationship Id="rId1" Type="http://schemas.openxmlformats.org/officeDocument/2006/relationships/tags" Target="../tags/tag20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6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7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8.xml"/><Relationship Id="rId6" Type="http://schemas.openxmlformats.org/officeDocument/2006/relationships/slideLayout" Target="../slideLayouts/slideLayout12.xml"/><Relationship Id="rId5" Type="http://schemas.openxmlformats.org/officeDocument/2006/relationships/themeOverride" Target="../theme/themeOverride18.xml"/><Relationship Id="rId4" Type="http://schemas.openxmlformats.org/officeDocument/2006/relationships/image" Target="../media/image9.png"/><Relationship Id="rId3" Type="http://schemas.microsoft.com/office/2007/relationships/hdphoto" Target="../media/image8.wdp"/><Relationship Id="rId2" Type="http://schemas.openxmlformats.org/officeDocument/2006/relationships/image" Target="../media/image7.png"/><Relationship Id="rId1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9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20.xml"/><Relationship Id="rId2" Type="http://schemas.openxmlformats.org/officeDocument/2006/relationships/tags" Target="../tags/tag29.xml"/><Relationship Id="rId1" Type="http://schemas.openxmlformats.org/officeDocument/2006/relationships/tags" Target="../tags/tag28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21.xml"/><Relationship Id="rId2" Type="http://schemas.openxmlformats.org/officeDocument/2006/relationships/tags" Target="../tags/tag31.xml"/><Relationship Id="rId1" Type="http://schemas.openxmlformats.org/officeDocument/2006/relationships/tags" Target="../tags/tag30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22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23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2.xml"/><Relationship Id="rId5" Type="http://schemas.openxmlformats.org/officeDocument/2006/relationships/themeOverride" Target="../theme/themeOverride3.xml"/><Relationship Id="rId4" Type="http://schemas.openxmlformats.org/officeDocument/2006/relationships/image" Target="../media/image9.png"/><Relationship Id="rId3" Type="http://schemas.microsoft.com/office/2007/relationships/hdphoto" Target="../media/image8.wdp"/><Relationship Id="rId2" Type="http://schemas.openxmlformats.org/officeDocument/2006/relationships/image" Target="../media/image7.png"/><Relationship Id="rId1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themeOverride" Target="../theme/themeOverride4.xml"/><Relationship Id="rId7" Type="http://schemas.openxmlformats.org/officeDocument/2006/relationships/tags" Target="../tags/tag3.xml"/><Relationship Id="rId6" Type="http://schemas.openxmlformats.org/officeDocument/2006/relationships/tags" Target="../tags/tag2.xml"/><Relationship Id="rId5" Type="http://schemas.openxmlformats.org/officeDocument/2006/relationships/tags" Target="../tags/tag1.xml"/><Relationship Id="rId4" Type="http://schemas.microsoft.com/office/2007/relationships/hdphoto" Target="../media/image13.wdp"/><Relationship Id="rId3" Type="http://schemas.openxmlformats.org/officeDocument/2006/relationships/image" Target="../media/image12.png"/><Relationship Id="rId2" Type="http://schemas.microsoft.com/office/2007/relationships/hdphoto" Target="../media/image11.wdp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3.xml"/><Relationship Id="rId6" Type="http://schemas.openxmlformats.org/officeDocument/2006/relationships/themeOverride" Target="../theme/themeOverride5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6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7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2.xml"/><Relationship Id="rId5" Type="http://schemas.openxmlformats.org/officeDocument/2006/relationships/themeOverride" Target="../theme/themeOverride8.xml"/><Relationship Id="rId4" Type="http://schemas.openxmlformats.org/officeDocument/2006/relationships/image" Target="../media/image9.png"/><Relationship Id="rId3" Type="http://schemas.microsoft.com/office/2007/relationships/hdphoto" Target="../media/image8.wdp"/><Relationship Id="rId2" Type="http://schemas.openxmlformats.org/officeDocument/2006/relationships/image" Target="../media/image7.png"/><Relationship Id="rId1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9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图片 19" descr="图片包含 室内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33000"/>
                      </a14:imgEffect>
                      <a14:imgEffect>
                        <a14:sharpenSoften amoun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3" r="12987" b="5280"/>
            <a:stretch>
              <a:fillRect/>
            </a:stretch>
          </p:blipFill>
          <p:spPr>
            <a:xfrm rot="5400000">
              <a:off x="2667000" y="-2667000"/>
              <a:ext cx="6858000" cy="12192000"/>
            </a:xfrm>
            <a:prstGeom prst="rect">
              <a:avLst/>
            </a:prstGeom>
          </p:spPr>
        </p:pic>
        <p:sp>
          <p:nvSpPr>
            <p:cNvPr id="24" name="矩形 2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3225384" y="1886959"/>
            <a:ext cx="5741233" cy="2800301"/>
          </a:xfrm>
          <a:prstGeom prst="rect">
            <a:avLst/>
          </a:prstGeom>
          <a:noFill/>
          <a:ln w="1905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64268" y="4048530"/>
            <a:ext cx="4461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457200"/>
            <a:r>
              <a:rPr lang="en-US" altLang="zh-CN" sz="2000" dirty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-DESIGN BY DOCER-</a:t>
            </a:r>
            <a:endParaRPr lang="zh-CN" altLang="en-US" sz="2000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73850" y="2317034"/>
            <a:ext cx="5842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zh-CN" altLang="en-US" sz="4400" spc="-15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油画质感大气</a:t>
            </a:r>
            <a:endParaRPr lang="en-US" altLang="zh-CN" sz="4400" spc="-15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algn="ctr" defTabSz="457200"/>
            <a:r>
              <a:rPr lang="zh-CN" altLang="en-US" sz="4400" spc="-15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活动策划通用</a:t>
            </a:r>
            <a:r>
              <a:rPr lang="en-US" altLang="zh-CN" sz="4400" spc="-15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PPT</a:t>
            </a:r>
            <a:r>
              <a:rPr lang="zh-CN" altLang="en-US" sz="4400" spc="-15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模板</a:t>
            </a:r>
            <a:r>
              <a:rPr lang="en-US" altLang="zh-CN" sz="4400" spc="-15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 </a:t>
            </a:r>
            <a:endParaRPr lang="zh-CN" altLang="en-US" sz="4400" spc="-15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5637890" y="3945232"/>
            <a:ext cx="9144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等腰三角形 9"/>
          <p:cNvSpPr/>
          <p:nvPr/>
        </p:nvSpPr>
        <p:spPr>
          <a:xfrm rot="10800000">
            <a:off x="5879190" y="4682056"/>
            <a:ext cx="431800" cy="30217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pic>
        <p:nvPicPr>
          <p:cNvPr id="2" name="背景音乐01 (3)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9361" y="-140062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7" grpId="0"/>
      <p:bldP spid="4" grpId="0"/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837268" y="2605802"/>
            <a:ext cx="10517463" cy="3118754"/>
            <a:chOff x="837268" y="2605802"/>
            <a:chExt cx="10517463" cy="3118754"/>
          </a:xfrm>
        </p:grpSpPr>
        <p:sp>
          <p:nvSpPr>
            <p:cNvPr id="3" name="直接连接符 2"/>
            <p:cNvSpPr/>
            <p:nvPr/>
          </p:nvSpPr>
          <p:spPr>
            <a:xfrm flipV="1">
              <a:off x="837268" y="5038160"/>
              <a:ext cx="10517463" cy="1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3908296" y="2744302"/>
              <a:ext cx="4375409" cy="2980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9" h="21600" extrusionOk="0">
                  <a:moveTo>
                    <a:pt x="21589" y="15807"/>
                  </a:moveTo>
                  <a:cubicBezTo>
                    <a:pt x="21589" y="7102"/>
                    <a:pt x="16757" y="0"/>
                    <a:pt x="10811" y="0"/>
                  </a:cubicBezTo>
                  <a:cubicBezTo>
                    <a:pt x="4977" y="0"/>
                    <a:pt x="234" y="6775"/>
                    <a:pt x="34" y="15251"/>
                  </a:cubicBezTo>
                  <a:cubicBezTo>
                    <a:pt x="-11" y="15447"/>
                    <a:pt x="-11" y="16233"/>
                    <a:pt x="34" y="16396"/>
                  </a:cubicBezTo>
                  <a:cubicBezTo>
                    <a:pt x="546" y="19309"/>
                    <a:pt x="5177" y="21600"/>
                    <a:pt x="10789" y="21600"/>
                  </a:cubicBezTo>
                  <a:cubicBezTo>
                    <a:pt x="16757" y="21600"/>
                    <a:pt x="21589" y="19015"/>
                    <a:pt x="21589" y="15840"/>
                  </a:cubicBezTo>
                  <a:cubicBezTo>
                    <a:pt x="21589" y="15840"/>
                    <a:pt x="21589" y="15840"/>
                    <a:pt x="21589" y="15840"/>
                  </a:cubicBezTo>
                  <a:cubicBezTo>
                    <a:pt x="21589" y="15840"/>
                    <a:pt x="21589" y="15840"/>
                    <a:pt x="21589" y="15807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solidFill>
                <a:srgbClr val="EAE7E6"/>
              </a:solidFill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4128247" y="4056147"/>
              <a:ext cx="1073381" cy="10755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 w="12700">
              <a:miter lim="400000"/>
            </a:ln>
          </p:spPr>
          <p:txBody>
            <a:bodyPr wrap="none" lIns="22860" rIns="22860" anchor="ctr">
              <a:normAutofit/>
            </a:bodyPr>
            <a:lstStyle/>
            <a:p>
              <a:pPr algn="ctr" defTabSz="457200">
                <a:defRPr sz="1800">
                  <a:solidFill>
                    <a:srgbClr val="000000"/>
                  </a:solidFill>
                </a:defRPr>
              </a:pPr>
              <a:r>
                <a:rPr lang="zh-CN" altLang="en-US" sz="1100">
                  <a:solidFill>
                    <a:schemeClr val="bg1"/>
                  </a:solidFill>
                </a:rPr>
                <a:t>关键词</a:t>
              </a:r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5563891" y="4404066"/>
              <a:ext cx="1073381" cy="107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 w="12700">
              <a:miter lim="400000"/>
            </a:ln>
          </p:spPr>
          <p:txBody>
            <a:bodyPr wrap="none" lIns="22860" rIns="22860" anchor="ctr">
              <a:normAutofit/>
            </a:bodyPr>
            <a:lstStyle/>
            <a:p>
              <a:pPr algn="ctr" defTabSz="407035">
                <a:defRPr sz="2400">
                  <a:solidFill>
                    <a:srgbClr val="000000"/>
                  </a:solidFill>
                </a:defRPr>
              </a:pPr>
              <a:r>
                <a:rPr lang="zh-CN" altLang="en-US" sz="1100">
                  <a:solidFill>
                    <a:schemeClr val="bg1"/>
                  </a:solidFill>
                </a:rPr>
                <a:t>关键词</a:t>
              </a:r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7009094" y="4056147"/>
              <a:ext cx="1073381" cy="107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5">
                <a:lumMod val="100000"/>
              </a:schemeClr>
            </a:solidFill>
            <a:ln w="12700">
              <a:miter lim="400000"/>
            </a:ln>
          </p:spPr>
          <p:txBody>
            <a:bodyPr wrap="none" lIns="22860" rIns="22860" anchor="ctr">
              <a:normAutofit/>
            </a:bodyPr>
            <a:lstStyle/>
            <a:p>
              <a:pPr lvl="0" algn="ctr">
                <a:defRPr sz="2400">
                  <a:solidFill>
                    <a:srgbClr val="767982"/>
                  </a:solidFill>
                </a:defRPr>
              </a:pPr>
              <a:r>
                <a:rPr lang="zh-CN" altLang="en-US" sz="1100">
                  <a:solidFill>
                    <a:schemeClr val="bg1"/>
                  </a:solidFill>
                </a:rPr>
                <a:t>关键词</a:t>
              </a:r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6173706" y="3185144"/>
              <a:ext cx="1073381" cy="1073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12700">
              <a:miter lim="400000"/>
            </a:ln>
          </p:spPr>
          <p:txBody>
            <a:bodyPr wrap="none" lIns="22860" rIns="22860" anchor="ctr">
              <a:normAutofit/>
            </a:bodyPr>
            <a:lstStyle/>
            <a:p>
              <a:pPr algn="ctr" defTabSz="457200">
                <a:defRPr sz="1800">
                  <a:solidFill>
                    <a:srgbClr val="000000"/>
                  </a:solidFill>
                </a:defRPr>
              </a:pPr>
              <a:r>
                <a:rPr lang="zh-CN" altLang="en-US" sz="1100">
                  <a:solidFill>
                    <a:schemeClr val="bg1"/>
                  </a:solidFill>
                </a:rPr>
                <a:t>关键词</a:t>
              </a:r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4967458" y="3185144"/>
              <a:ext cx="1073381" cy="1073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 w="12700">
              <a:miter lim="400000"/>
            </a:ln>
          </p:spPr>
          <p:txBody>
            <a:bodyPr wrap="none" lIns="22860" rIns="22860" anchor="ctr">
              <a:normAutofit/>
            </a:bodyPr>
            <a:lstStyle/>
            <a:p>
              <a:pPr algn="ctr" defTabSz="457200">
                <a:defRPr sz="1800">
                  <a:solidFill>
                    <a:srgbClr val="000000"/>
                  </a:solidFill>
                </a:defRPr>
              </a:pPr>
              <a:r>
                <a:rPr lang="zh-CN" altLang="en-US" sz="1100">
                  <a:solidFill>
                    <a:schemeClr val="bg1"/>
                  </a:solidFill>
                </a:rPr>
                <a:t>关键词</a:t>
              </a:r>
              <a:endParaRPr lang="zh-CN" altLang="en-US" sz="110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891753" y="2882801"/>
              <a:ext cx="2815313" cy="1713865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35719" tIns="35719" rIns="35719" bIns="35719" anchor="t">
              <a:normAutofit/>
            </a:bodyPr>
            <a:lstStyle/>
            <a:p>
              <a:pPr lvl="0" algn="just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050"/>
                <a:t>此部分内容作为文字排版占位显示（建议使用主题字体）如需更改请在（设置形状格式）菜单下（文本选项）中调整</a:t>
              </a:r>
              <a:endParaRPr lang="zh-CN" altLang="en-US" sz="105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91753" y="2605802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accent1">
                      <a:lumMod val="100000"/>
                    </a:schemeClr>
                  </a:solidFill>
                </a:rPr>
                <a:t>标题文本预设</a:t>
              </a:r>
              <a:endParaRPr lang="zh-CN" altLang="en-US" sz="1200" b="1">
                <a:solidFill>
                  <a:schemeClr val="accent1">
                    <a:lumMod val="100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8482284" y="2882801"/>
              <a:ext cx="2815313" cy="1713865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35719" tIns="35719" rIns="35719" bIns="35719" anchor="t">
              <a:normAutofit/>
            </a:bodyPr>
            <a:lstStyle/>
            <a:p>
              <a:pPr lvl="0" algn="r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050"/>
                <a:t>此部分内容作为文字排版占位显示（建议使用主题字体）如需更改请在（设置形状格式）菜单下（文本选项）中调整</a:t>
              </a:r>
              <a:endParaRPr lang="zh-CN" altLang="en-US" sz="105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189601" y="2605802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200" b="1">
                  <a:solidFill>
                    <a:schemeClr val="accent1">
                      <a:lumMod val="100000"/>
                    </a:schemeClr>
                  </a:solidFill>
                </a:rPr>
                <a:t>标题文本预设</a:t>
              </a:r>
              <a:endParaRPr lang="zh-CN" altLang="en-US" sz="1200" b="1">
                <a:solidFill>
                  <a:schemeClr val="accent1">
                    <a:lumMod val="100000"/>
                  </a:schemeClr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15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1083197" y="1184185"/>
            <a:ext cx="10135595" cy="4489631"/>
            <a:chOff x="1083197" y="1184185"/>
            <a:chExt cx="10135595" cy="4489631"/>
          </a:xfrm>
        </p:grpSpPr>
        <p:sp>
          <p:nvSpPr>
            <p:cNvPr id="3" name="流程图: 过程 2"/>
            <p:cNvSpPr/>
            <p:nvPr/>
          </p:nvSpPr>
          <p:spPr>
            <a:xfrm>
              <a:off x="3664975" y="3608523"/>
              <a:ext cx="1591710" cy="691770"/>
            </a:xfrm>
            <a:prstGeom prst="flowChartProcess">
              <a:avLst/>
            </a:prstGeom>
            <a:solidFill>
              <a:schemeClr val="accent4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4925285" y="5395213"/>
              <a:ext cx="1037737" cy="278603"/>
            </a:xfrm>
            <a:custGeom>
              <a:avLst/>
              <a:gdLst>
                <a:gd name="connsiteX0" fmla="*/ 0 w 3160027"/>
                <a:gd name="connsiteY0" fmla="*/ 0 h 816768"/>
                <a:gd name="connsiteX1" fmla="*/ 2635144 w 3160027"/>
                <a:gd name="connsiteY1" fmla="*/ 0 h 816768"/>
                <a:gd name="connsiteX2" fmla="*/ 2643577 w 3160027"/>
                <a:gd name="connsiteY2" fmla="*/ 135432 h 816768"/>
                <a:gd name="connsiteX3" fmla="*/ 3160027 w 3160027"/>
                <a:gd name="connsiteY3" fmla="*/ 816768 h 816768"/>
                <a:gd name="connsiteX4" fmla="*/ 524882 w 3160027"/>
                <a:gd name="connsiteY4" fmla="*/ 816768 h 816768"/>
                <a:gd name="connsiteX5" fmla="*/ 8432 w 3160027"/>
                <a:gd name="connsiteY5" fmla="*/ 135432 h 816768"/>
                <a:gd name="connsiteX6" fmla="*/ 0 w 3160027"/>
                <a:gd name="connsiteY6" fmla="*/ 0 h 81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0027" h="816768">
                  <a:moveTo>
                    <a:pt x="0" y="0"/>
                  </a:moveTo>
                  <a:lnTo>
                    <a:pt x="2635144" y="0"/>
                  </a:lnTo>
                  <a:lnTo>
                    <a:pt x="2643577" y="135432"/>
                  </a:lnTo>
                  <a:cubicBezTo>
                    <a:pt x="2692713" y="524224"/>
                    <a:pt x="2905185" y="816768"/>
                    <a:pt x="3160027" y="816768"/>
                  </a:cubicBezTo>
                  <a:lnTo>
                    <a:pt x="524882" y="816768"/>
                  </a:lnTo>
                  <a:cubicBezTo>
                    <a:pt x="270040" y="816768"/>
                    <a:pt x="57568" y="524224"/>
                    <a:pt x="8432" y="1354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任意多边形 4"/>
            <p:cNvSpPr/>
            <p:nvPr/>
          </p:nvSpPr>
          <p:spPr>
            <a:xfrm flipH="1" flipV="1">
              <a:off x="4754512" y="3608523"/>
              <a:ext cx="1034887" cy="278603"/>
            </a:xfrm>
            <a:custGeom>
              <a:avLst/>
              <a:gdLst>
                <a:gd name="connsiteX0" fmla="*/ 0 w 3160027"/>
                <a:gd name="connsiteY0" fmla="*/ 0 h 816768"/>
                <a:gd name="connsiteX1" fmla="*/ 2635144 w 3160027"/>
                <a:gd name="connsiteY1" fmla="*/ 0 h 816768"/>
                <a:gd name="connsiteX2" fmla="*/ 2643577 w 3160027"/>
                <a:gd name="connsiteY2" fmla="*/ 135432 h 816768"/>
                <a:gd name="connsiteX3" fmla="*/ 3160027 w 3160027"/>
                <a:gd name="connsiteY3" fmla="*/ 816768 h 816768"/>
                <a:gd name="connsiteX4" fmla="*/ 524882 w 3160027"/>
                <a:gd name="connsiteY4" fmla="*/ 816768 h 816768"/>
                <a:gd name="connsiteX5" fmla="*/ 8432 w 3160027"/>
                <a:gd name="connsiteY5" fmla="*/ 135432 h 816768"/>
                <a:gd name="connsiteX6" fmla="*/ 0 w 3160027"/>
                <a:gd name="connsiteY6" fmla="*/ 0 h 81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0027" h="816768">
                  <a:moveTo>
                    <a:pt x="0" y="0"/>
                  </a:moveTo>
                  <a:lnTo>
                    <a:pt x="2635144" y="0"/>
                  </a:lnTo>
                  <a:lnTo>
                    <a:pt x="2643577" y="135432"/>
                  </a:lnTo>
                  <a:cubicBezTo>
                    <a:pt x="2692713" y="524224"/>
                    <a:pt x="2905185" y="816768"/>
                    <a:pt x="3160027" y="816768"/>
                  </a:cubicBezTo>
                  <a:lnTo>
                    <a:pt x="524882" y="816768"/>
                  </a:lnTo>
                  <a:cubicBezTo>
                    <a:pt x="270040" y="816768"/>
                    <a:pt x="57568" y="524224"/>
                    <a:pt x="8432" y="1354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流程图: 过程 5"/>
            <p:cNvSpPr/>
            <p:nvPr/>
          </p:nvSpPr>
          <p:spPr>
            <a:xfrm>
              <a:off x="4925285" y="3887126"/>
              <a:ext cx="864114" cy="1508087"/>
            </a:xfrm>
            <a:prstGeom prst="flowChartProcess">
              <a:avLst/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800" b="1"/>
                <a:t>4</a:t>
              </a:r>
              <a:endParaRPr lang="en-US" altLang="zh-CN" sz="2800" b="1"/>
            </a:p>
          </p:txBody>
        </p:sp>
        <p:sp>
          <p:nvSpPr>
            <p:cNvPr id="7" name="流程图: 过程 6"/>
            <p:cNvSpPr/>
            <p:nvPr/>
          </p:nvSpPr>
          <p:spPr>
            <a:xfrm flipH="1">
              <a:off x="6935315" y="3601255"/>
              <a:ext cx="1591710" cy="691770"/>
            </a:xfrm>
            <a:prstGeom prst="flowChartProcess">
              <a:avLst/>
            </a:prstGeom>
            <a:solidFill>
              <a:schemeClr val="accent6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8" name="任意多边形 7"/>
            <p:cNvSpPr/>
            <p:nvPr/>
          </p:nvSpPr>
          <p:spPr>
            <a:xfrm flipH="1">
              <a:off x="6228978" y="5387945"/>
              <a:ext cx="1037737" cy="278603"/>
            </a:xfrm>
            <a:custGeom>
              <a:avLst/>
              <a:gdLst>
                <a:gd name="connsiteX0" fmla="*/ 0 w 3160027"/>
                <a:gd name="connsiteY0" fmla="*/ 0 h 816768"/>
                <a:gd name="connsiteX1" fmla="*/ 2635144 w 3160027"/>
                <a:gd name="connsiteY1" fmla="*/ 0 h 816768"/>
                <a:gd name="connsiteX2" fmla="*/ 2643577 w 3160027"/>
                <a:gd name="connsiteY2" fmla="*/ 135432 h 816768"/>
                <a:gd name="connsiteX3" fmla="*/ 3160027 w 3160027"/>
                <a:gd name="connsiteY3" fmla="*/ 816768 h 816768"/>
                <a:gd name="connsiteX4" fmla="*/ 524882 w 3160027"/>
                <a:gd name="connsiteY4" fmla="*/ 816768 h 816768"/>
                <a:gd name="connsiteX5" fmla="*/ 8432 w 3160027"/>
                <a:gd name="connsiteY5" fmla="*/ 135432 h 816768"/>
                <a:gd name="connsiteX6" fmla="*/ 0 w 3160027"/>
                <a:gd name="connsiteY6" fmla="*/ 0 h 81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0027" h="816768">
                  <a:moveTo>
                    <a:pt x="0" y="0"/>
                  </a:moveTo>
                  <a:lnTo>
                    <a:pt x="2635144" y="0"/>
                  </a:lnTo>
                  <a:lnTo>
                    <a:pt x="2643577" y="135432"/>
                  </a:lnTo>
                  <a:cubicBezTo>
                    <a:pt x="2692713" y="524224"/>
                    <a:pt x="2905185" y="816768"/>
                    <a:pt x="3160027" y="816768"/>
                  </a:cubicBezTo>
                  <a:lnTo>
                    <a:pt x="524882" y="816768"/>
                  </a:lnTo>
                  <a:cubicBezTo>
                    <a:pt x="270040" y="816768"/>
                    <a:pt x="57568" y="524224"/>
                    <a:pt x="8432" y="1354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9" name="任意多边形 8"/>
            <p:cNvSpPr/>
            <p:nvPr/>
          </p:nvSpPr>
          <p:spPr>
            <a:xfrm flipV="1">
              <a:off x="6402601" y="3601255"/>
              <a:ext cx="1034887" cy="278603"/>
            </a:xfrm>
            <a:custGeom>
              <a:avLst/>
              <a:gdLst>
                <a:gd name="connsiteX0" fmla="*/ 0 w 3160027"/>
                <a:gd name="connsiteY0" fmla="*/ 0 h 816768"/>
                <a:gd name="connsiteX1" fmla="*/ 2635144 w 3160027"/>
                <a:gd name="connsiteY1" fmla="*/ 0 h 816768"/>
                <a:gd name="connsiteX2" fmla="*/ 2643577 w 3160027"/>
                <a:gd name="connsiteY2" fmla="*/ 135432 h 816768"/>
                <a:gd name="connsiteX3" fmla="*/ 3160027 w 3160027"/>
                <a:gd name="connsiteY3" fmla="*/ 816768 h 816768"/>
                <a:gd name="connsiteX4" fmla="*/ 524882 w 3160027"/>
                <a:gd name="connsiteY4" fmla="*/ 816768 h 816768"/>
                <a:gd name="connsiteX5" fmla="*/ 8432 w 3160027"/>
                <a:gd name="connsiteY5" fmla="*/ 135432 h 816768"/>
                <a:gd name="connsiteX6" fmla="*/ 0 w 3160027"/>
                <a:gd name="connsiteY6" fmla="*/ 0 h 81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0027" h="816768">
                  <a:moveTo>
                    <a:pt x="0" y="0"/>
                  </a:moveTo>
                  <a:lnTo>
                    <a:pt x="2635144" y="0"/>
                  </a:lnTo>
                  <a:lnTo>
                    <a:pt x="2643577" y="135432"/>
                  </a:lnTo>
                  <a:cubicBezTo>
                    <a:pt x="2692713" y="524224"/>
                    <a:pt x="2905185" y="816768"/>
                    <a:pt x="3160027" y="816768"/>
                  </a:cubicBezTo>
                  <a:lnTo>
                    <a:pt x="524882" y="816768"/>
                  </a:lnTo>
                  <a:cubicBezTo>
                    <a:pt x="270040" y="816768"/>
                    <a:pt x="57568" y="524224"/>
                    <a:pt x="8432" y="1354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0" name="流程图: 过程 9"/>
            <p:cNvSpPr/>
            <p:nvPr/>
          </p:nvSpPr>
          <p:spPr>
            <a:xfrm flipH="1">
              <a:off x="6402601" y="3879858"/>
              <a:ext cx="864114" cy="1508087"/>
            </a:xfrm>
            <a:prstGeom prst="flowChartProcess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800" b="1"/>
                <a:t>3</a:t>
              </a:r>
              <a:endParaRPr lang="en-US" altLang="zh-CN" sz="2800" b="1"/>
            </a:p>
          </p:txBody>
        </p:sp>
        <p:sp>
          <p:nvSpPr>
            <p:cNvPr id="11" name="流程图: 过程 10"/>
            <p:cNvSpPr/>
            <p:nvPr/>
          </p:nvSpPr>
          <p:spPr>
            <a:xfrm flipV="1">
              <a:off x="3664975" y="2564976"/>
              <a:ext cx="1591710" cy="691770"/>
            </a:xfrm>
            <a:prstGeom prst="flowChartProcess">
              <a:avLst/>
            </a:prstGeom>
            <a:solidFill>
              <a:schemeClr val="accent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2" name="任意多边形 11"/>
            <p:cNvSpPr/>
            <p:nvPr/>
          </p:nvSpPr>
          <p:spPr>
            <a:xfrm flipV="1">
              <a:off x="4925285" y="1191453"/>
              <a:ext cx="1037737" cy="278603"/>
            </a:xfrm>
            <a:custGeom>
              <a:avLst/>
              <a:gdLst>
                <a:gd name="connsiteX0" fmla="*/ 0 w 3160027"/>
                <a:gd name="connsiteY0" fmla="*/ 0 h 816768"/>
                <a:gd name="connsiteX1" fmla="*/ 2635144 w 3160027"/>
                <a:gd name="connsiteY1" fmla="*/ 0 h 816768"/>
                <a:gd name="connsiteX2" fmla="*/ 2643577 w 3160027"/>
                <a:gd name="connsiteY2" fmla="*/ 135432 h 816768"/>
                <a:gd name="connsiteX3" fmla="*/ 3160027 w 3160027"/>
                <a:gd name="connsiteY3" fmla="*/ 816768 h 816768"/>
                <a:gd name="connsiteX4" fmla="*/ 524882 w 3160027"/>
                <a:gd name="connsiteY4" fmla="*/ 816768 h 816768"/>
                <a:gd name="connsiteX5" fmla="*/ 8432 w 3160027"/>
                <a:gd name="connsiteY5" fmla="*/ 135432 h 816768"/>
                <a:gd name="connsiteX6" fmla="*/ 0 w 3160027"/>
                <a:gd name="connsiteY6" fmla="*/ 0 h 81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0027" h="816768">
                  <a:moveTo>
                    <a:pt x="0" y="0"/>
                  </a:moveTo>
                  <a:lnTo>
                    <a:pt x="2635144" y="0"/>
                  </a:lnTo>
                  <a:lnTo>
                    <a:pt x="2643577" y="135432"/>
                  </a:lnTo>
                  <a:cubicBezTo>
                    <a:pt x="2692713" y="524224"/>
                    <a:pt x="2905185" y="816768"/>
                    <a:pt x="3160027" y="816768"/>
                  </a:cubicBezTo>
                  <a:lnTo>
                    <a:pt x="524882" y="816768"/>
                  </a:lnTo>
                  <a:cubicBezTo>
                    <a:pt x="270040" y="816768"/>
                    <a:pt x="57568" y="524224"/>
                    <a:pt x="8432" y="1354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3" name="任意多边形 12"/>
            <p:cNvSpPr/>
            <p:nvPr/>
          </p:nvSpPr>
          <p:spPr>
            <a:xfrm flipH="1">
              <a:off x="4754512" y="2978143"/>
              <a:ext cx="1034887" cy="278603"/>
            </a:xfrm>
            <a:custGeom>
              <a:avLst/>
              <a:gdLst>
                <a:gd name="connsiteX0" fmla="*/ 0 w 3160027"/>
                <a:gd name="connsiteY0" fmla="*/ 0 h 816768"/>
                <a:gd name="connsiteX1" fmla="*/ 2635144 w 3160027"/>
                <a:gd name="connsiteY1" fmla="*/ 0 h 816768"/>
                <a:gd name="connsiteX2" fmla="*/ 2643577 w 3160027"/>
                <a:gd name="connsiteY2" fmla="*/ 135432 h 816768"/>
                <a:gd name="connsiteX3" fmla="*/ 3160027 w 3160027"/>
                <a:gd name="connsiteY3" fmla="*/ 816768 h 816768"/>
                <a:gd name="connsiteX4" fmla="*/ 524882 w 3160027"/>
                <a:gd name="connsiteY4" fmla="*/ 816768 h 816768"/>
                <a:gd name="connsiteX5" fmla="*/ 8432 w 3160027"/>
                <a:gd name="connsiteY5" fmla="*/ 135432 h 816768"/>
                <a:gd name="connsiteX6" fmla="*/ 0 w 3160027"/>
                <a:gd name="connsiteY6" fmla="*/ 0 h 81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0027" h="816768">
                  <a:moveTo>
                    <a:pt x="0" y="0"/>
                  </a:moveTo>
                  <a:lnTo>
                    <a:pt x="2635144" y="0"/>
                  </a:lnTo>
                  <a:lnTo>
                    <a:pt x="2643577" y="135432"/>
                  </a:lnTo>
                  <a:cubicBezTo>
                    <a:pt x="2692713" y="524224"/>
                    <a:pt x="2905185" y="816768"/>
                    <a:pt x="3160027" y="816768"/>
                  </a:cubicBezTo>
                  <a:lnTo>
                    <a:pt x="524882" y="816768"/>
                  </a:lnTo>
                  <a:cubicBezTo>
                    <a:pt x="270040" y="816768"/>
                    <a:pt x="57568" y="524224"/>
                    <a:pt x="8432" y="1354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4" name="流程图: 过程 13"/>
            <p:cNvSpPr/>
            <p:nvPr/>
          </p:nvSpPr>
          <p:spPr>
            <a:xfrm>
              <a:off x="4925285" y="1470056"/>
              <a:ext cx="864114" cy="1508087"/>
            </a:xfrm>
            <a:prstGeom prst="flowChartProcess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800" b="1"/>
                <a:t>1</a:t>
              </a:r>
              <a:endParaRPr lang="en-US" altLang="zh-CN" sz="2800" b="1"/>
            </a:p>
          </p:txBody>
        </p:sp>
        <p:sp>
          <p:nvSpPr>
            <p:cNvPr id="15" name="流程图: 过程 14"/>
            <p:cNvSpPr/>
            <p:nvPr/>
          </p:nvSpPr>
          <p:spPr>
            <a:xfrm flipH="1" flipV="1">
              <a:off x="6935315" y="2557708"/>
              <a:ext cx="1591710" cy="691770"/>
            </a:xfrm>
            <a:prstGeom prst="flowChartProcess">
              <a:avLst/>
            </a:prstGeom>
            <a:solidFill>
              <a:schemeClr val="accent2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6" name="任意多边形 15"/>
            <p:cNvSpPr/>
            <p:nvPr/>
          </p:nvSpPr>
          <p:spPr>
            <a:xfrm flipH="1" flipV="1">
              <a:off x="6228978" y="1184185"/>
              <a:ext cx="1037737" cy="278603"/>
            </a:xfrm>
            <a:custGeom>
              <a:avLst/>
              <a:gdLst>
                <a:gd name="connsiteX0" fmla="*/ 0 w 3160027"/>
                <a:gd name="connsiteY0" fmla="*/ 0 h 816768"/>
                <a:gd name="connsiteX1" fmla="*/ 2635144 w 3160027"/>
                <a:gd name="connsiteY1" fmla="*/ 0 h 816768"/>
                <a:gd name="connsiteX2" fmla="*/ 2643577 w 3160027"/>
                <a:gd name="connsiteY2" fmla="*/ 135432 h 816768"/>
                <a:gd name="connsiteX3" fmla="*/ 3160027 w 3160027"/>
                <a:gd name="connsiteY3" fmla="*/ 816768 h 816768"/>
                <a:gd name="connsiteX4" fmla="*/ 524882 w 3160027"/>
                <a:gd name="connsiteY4" fmla="*/ 816768 h 816768"/>
                <a:gd name="connsiteX5" fmla="*/ 8432 w 3160027"/>
                <a:gd name="connsiteY5" fmla="*/ 135432 h 816768"/>
                <a:gd name="connsiteX6" fmla="*/ 0 w 3160027"/>
                <a:gd name="connsiteY6" fmla="*/ 0 h 81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0027" h="816768">
                  <a:moveTo>
                    <a:pt x="0" y="0"/>
                  </a:moveTo>
                  <a:lnTo>
                    <a:pt x="2635144" y="0"/>
                  </a:lnTo>
                  <a:lnTo>
                    <a:pt x="2643577" y="135432"/>
                  </a:lnTo>
                  <a:cubicBezTo>
                    <a:pt x="2692713" y="524224"/>
                    <a:pt x="2905185" y="816768"/>
                    <a:pt x="3160027" y="816768"/>
                  </a:cubicBezTo>
                  <a:lnTo>
                    <a:pt x="524882" y="816768"/>
                  </a:lnTo>
                  <a:cubicBezTo>
                    <a:pt x="270040" y="816768"/>
                    <a:pt x="57568" y="524224"/>
                    <a:pt x="8432" y="1354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6402601" y="2970875"/>
              <a:ext cx="1034887" cy="278603"/>
            </a:xfrm>
            <a:custGeom>
              <a:avLst/>
              <a:gdLst>
                <a:gd name="connsiteX0" fmla="*/ 0 w 3160027"/>
                <a:gd name="connsiteY0" fmla="*/ 0 h 816768"/>
                <a:gd name="connsiteX1" fmla="*/ 2635144 w 3160027"/>
                <a:gd name="connsiteY1" fmla="*/ 0 h 816768"/>
                <a:gd name="connsiteX2" fmla="*/ 2643577 w 3160027"/>
                <a:gd name="connsiteY2" fmla="*/ 135432 h 816768"/>
                <a:gd name="connsiteX3" fmla="*/ 3160027 w 3160027"/>
                <a:gd name="connsiteY3" fmla="*/ 816768 h 816768"/>
                <a:gd name="connsiteX4" fmla="*/ 524882 w 3160027"/>
                <a:gd name="connsiteY4" fmla="*/ 816768 h 816768"/>
                <a:gd name="connsiteX5" fmla="*/ 8432 w 3160027"/>
                <a:gd name="connsiteY5" fmla="*/ 135432 h 816768"/>
                <a:gd name="connsiteX6" fmla="*/ 0 w 3160027"/>
                <a:gd name="connsiteY6" fmla="*/ 0 h 81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0027" h="816768">
                  <a:moveTo>
                    <a:pt x="0" y="0"/>
                  </a:moveTo>
                  <a:lnTo>
                    <a:pt x="2635144" y="0"/>
                  </a:lnTo>
                  <a:lnTo>
                    <a:pt x="2643577" y="135432"/>
                  </a:lnTo>
                  <a:cubicBezTo>
                    <a:pt x="2692713" y="524224"/>
                    <a:pt x="2905185" y="816768"/>
                    <a:pt x="3160027" y="816768"/>
                  </a:cubicBezTo>
                  <a:lnTo>
                    <a:pt x="524882" y="816768"/>
                  </a:lnTo>
                  <a:cubicBezTo>
                    <a:pt x="270040" y="816768"/>
                    <a:pt x="57568" y="524224"/>
                    <a:pt x="8432" y="13543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8" name="流程图: 过程 17"/>
            <p:cNvSpPr/>
            <p:nvPr/>
          </p:nvSpPr>
          <p:spPr>
            <a:xfrm flipH="1">
              <a:off x="6402601" y="1462788"/>
              <a:ext cx="864114" cy="1508087"/>
            </a:xfrm>
            <a:prstGeom prst="flowChartProcess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800" b="1"/>
                <a:t>2</a:t>
              </a:r>
              <a:endParaRPr lang="en-US" altLang="zh-CN" sz="2800" b="1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083197" y="2485704"/>
              <a:ext cx="2407615" cy="835777"/>
              <a:chOff x="609599" y="3139323"/>
              <a:chExt cx="2407615" cy="835777"/>
            </a:xfrm>
          </p:grpSpPr>
          <p:sp>
            <p:nvSpPr>
              <p:cNvPr id="33" name="文本框 32"/>
              <p:cNvSpPr txBox="1"/>
              <p:nvPr/>
            </p:nvSpPr>
            <p:spPr>
              <a:xfrm>
                <a:off x="609599" y="3385544"/>
                <a:ext cx="2407615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algn="r" defTabSz="914400">
                  <a:lnSpc>
                    <a:spcPct val="120000"/>
                  </a:lnSpc>
                  <a:defRPr/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  <a:endParaRPr lang="zh-CN" altLang="en-US" sz="100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609599" y="3139323"/>
                <a:ext cx="2407615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/>
              </a:bodyPr>
              <a:lstStyle/>
              <a:p>
                <a:pPr lvl="0" algn="r" defTabSz="914400">
                  <a:defRPr/>
                </a:pPr>
                <a:r>
                  <a:rPr lang="zh-CN" altLang="en-US" sz="1600" b="1">
                    <a:solidFill>
                      <a:schemeClr val="accent1"/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8761463" y="2492972"/>
              <a:ext cx="2457329" cy="835777"/>
              <a:chOff x="9029821" y="3139323"/>
              <a:chExt cx="2457329" cy="835777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9029821" y="3385544"/>
                <a:ext cx="2457329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defTabSz="914400">
                  <a:lnSpc>
                    <a:spcPct val="120000"/>
                  </a:lnSpc>
                  <a:defRPr/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  <a:endParaRPr lang="zh-CN" altLang="en-US" sz="1000"/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9029821" y="3139323"/>
                <a:ext cx="2457329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/>
              </a:bodyPr>
              <a:lstStyle/>
              <a:p>
                <a:pPr lvl="0" defTabSz="914400">
                  <a:defRPr/>
                </a:pPr>
                <a:r>
                  <a:rPr lang="zh-CN" altLang="en-US" sz="1600" b="1">
                    <a:solidFill>
                      <a:schemeClr val="accent2"/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083197" y="3561541"/>
              <a:ext cx="2407615" cy="835777"/>
              <a:chOff x="609599" y="3139323"/>
              <a:chExt cx="2407615" cy="835777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609599" y="3385544"/>
                <a:ext cx="2407615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algn="r" defTabSz="914400">
                  <a:lnSpc>
                    <a:spcPct val="120000"/>
                  </a:lnSpc>
                  <a:defRPr/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  <a:endParaRPr lang="zh-CN" altLang="en-US" sz="1000"/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09599" y="3139323"/>
                <a:ext cx="2407615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/>
              </a:bodyPr>
              <a:lstStyle/>
              <a:p>
                <a:pPr lvl="0" algn="r" defTabSz="914400">
                  <a:defRPr/>
                </a:pPr>
                <a:r>
                  <a:rPr lang="zh-CN" altLang="en-US" sz="1600" b="1">
                    <a:solidFill>
                      <a:schemeClr val="accent4"/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761463" y="3561541"/>
              <a:ext cx="2457329" cy="835777"/>
              <a:chOff x="9029821" y="3139323"/>
              <a:chExt cx="2457329" cy="835777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9029821" y="3385544"/>
                <a:ext cx="2457329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/>
              </a:bodyPr>
              <a:lstStyle/>
              <a:p>
                <a:pPr defTabSz="914400">
                  <a:lnSpc>
                    <a:spcPct val="120000"/>
                  </a:lnSpc>
                  <a:defRPr/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  <a:endParaRPr lang="zh-CN" altLang="en-US" sz="1000"/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9029821" y="3139323"/>
                <a:ext cx="2457329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/>
              </a:bodyPr>
              <a:lstStyle/>
              <a:p>
                <a:pPr lvl="0" defTabSz="914400">
                  <a:defRPr/>
                </a:pPr>
                <a:r>
                  <a:rPr lang="zh-CN" altLang="en-US" sz="1600" b="1">
                    <a:solidFill>
                      <a:schemeClr val="accent6"/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6"/>
                  </a:solidFill>
                </a:endParaRPr>
              </a:p>
            </p:txBody>
          </p:sp>
        </p:grpSp>
        <p:sp>
          <p:nvSpPr>
            <p:cNvPr id="23" name="任意多边形 22"/>
            <p:cNvSpPr/>
            <p:nvPr/>
          </p:nvSpPr>
          <p:spPr bwMode="auto">
            <a:xfrm>
              <a:off x="3794248" y="3806221"/>
              <a:ext cx="347062" cy="346418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任意多边形 23"/>
            <p:cNvSpPr/>
            <p:nvPr/>
          </p:nvSpPr>
          <p:spPr bwMode="auto">
            <a:xfrm>
              <a:off x="7970202" y="2701970"/>
              <a:ext cx="403670" cy="403246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5" name="任意多边形 24"/>
            <p:cNvSpPr/>
            <p:nvPr/>
          </p:nvSpPr>
          <p:spPr bwMode="auto">
            <a:xfrm>
              <a:off x="3823898" y="2752267"/>
              <a:ext cx="385914" cy="317188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6" name="任意多边形 25"/>
            <p:cNvSpPr/>
            <p:nvPr/>
          </p:nvSpPr>
          <p:spPr bwMode="auto">
            <a:xfrm>
              <a:off x="7929939" y="3756177"/>
              <a:ext cx="411424" cy="396462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36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7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1231405" y="1740127"/>
            <a:ext cx="9813314" cy="4119106"/>
            <a:chOff x="758101" y="1541459"/>
            <a:chExt cx="10759922" cy="4516441"/>
          </a:xfrm>
        </p:grpSpPr>
        <p:grpSp>
          <p:nvGrpSpPr>
            <p:cNvPr id="3" name="组合 2"/>
            <p:cNvGrpSpPr/>
            <p:nvPr/>
          </p:nvGrpSpPr>
          <p:grpSpPr>
            <a:xfrm>
              <a:off x="4942307" y="2536998"/>
              <a:ext cx="2391508" cy="3520902"/>
              <a:chOff x="4900246" y="2536998"/>
              <a:chExt cx="2391508" cy="3520902"/>
            </a:xfrm>
          </p:grpSpPr>
          <p:sp>
            <p:nvSpPr>
              <p:cNvPr id="41" name="等腰三角形 40"/>
              <p:cNvSpPr/>
              <p:nvPr/>
            </p:nvSpPr>
            <p:spPr>
              <a:xfrm>
                <a:off x="4900246" y="3429000"/>
                <a:ext cx="2391508" cy="2628900"/>
              </a:xfrm>
              <a:prstGeom prst="triangle">
                <a:avLst/>
              </a:prstGeom>
              <a:solidFill>
                <a:schemeClr val="accent4">
                  <a:alpha val="8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cxnSp>
            <p:nvCxnSpPr>
              <p:cNvPr id="42" name="直接连接符 41"/>
              <p:cNvCxnSpPr/>
              <p:nvPr/>
            </p:nvCxnSpPr>
            <p:spPr>
              <a:xfrm flipV="1">
                <a:off x="6096000" y="2536998"/>
                <a:ext cx="0" cy="977107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" name="组合 3"/>
            <p:cNvGrpSpPr/>
            <p:nvPr/>
          </p:nvGrpSpPr>
          <p:grpSpPr>
            <a:xfrm>
              <a:off x="5127574" y="1541459"/>
              <a:ext cx="2020976" cy="927740"/>
              <a:chOff x="5122025" y="525814"/>
              <a:chExt cx="2020976" cy="927740"/>
            </a:xfrm>
          </p:grpSpPr>
          <p:sp>
            <p:nvSpPr>
              <p:cNvPr id="39" name="文本框 38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/>
                  <a:t>此部分内容作为文字排版占位显示 （建议使用主题字体）</a:t>
                </a:r>
                <a:endParaRPr lang="zh-CN" altLang="en-US" sz="1000"/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b="1">
                    <a:solidFill>
                      <a:schemeClr val="accent4"/>
                    </a:solidFill>
                  </a:rPr>
                  <a:t>标题文本预设</a:t>
                </a:r>
                <a:endParaRPr lang="zh-CN" altLang="en-US" b="1"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758101" y="2849418"/>
              <a:ext cx="2391508" cy="3208481"/>
              <a:chOff x="1858107" y="2849418"/>
              <a:chExt cx="2391508" cy="3208481"/>
            </a:xfrm>
          </p:grpSpPr>
          <p:sp>
            <p:nvSpPr>
              <p:cNvPr id="37" name="等腰三角形 36"/>
              <p:cNvSpPr/>
              <p:nvPr/>
            </p:nvSpPr>
            <p:spPr>
              <a:xfrm>
                <a:off x="1858107" y="3719146"/>
                <a:ext cx="2391508" cy="2338753"/>
              </a:xfrm>
              <a:prstGeom prst="triangle">
                <a:avLst/>
              </a:prstGeom>
              <a:solidFill>
                <a:schemeClr val="accent1">
                  <a:alpha val="8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cxnSp>
            <p:nvCxnSpPr>
              <p:cNvPr id="38" name="直接连接符 37"/>
              <p:cNvCxnSpPr/>
              <p:nvPr/>
            </p:nvCxnSpPr>
            <p:spPr>
              <a:xfrm flipV="1">
                <a:off x="3053861" y="2849418"/>
                <a:ext cx="0" cy="977107"/>
              </a:xfrm>
              <a:prstGeom prst="line">
                <a:avLst/>
              </a:prstGeom>
              <a:ln w="12700"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5"/>
            <p:cNvGrpSpPr/>
            <p:nvPr/>
          </p:nvGrpSpPr>
          <p:grpSpPr>
            <a:xfrm>
              <a:off x="943367" y="1846545"/>
              <a:ext cx="2020976" cy="927740"/>
              <a:chOff x="5122025" y="525814"/>
              <a:chExt cx="2020976" cy="927740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/>
                  <a:t>此部分内容作为文字排版占位显示 （建议使用主题字体）</a:t>
                </a:r>
                <a:endParaRPr lang="zh-CN" altLang="en-US" sz="1000"/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b="1">
                    <a:solidFill>
                      <a:schemeClr val="accent1"/>
                    </a:solidFill>
                  </a:rPr>
                  <a:t>标题文本预设</a:t>
                </a:r>
                <a:endParaRPr lang="zh-CN" altLang="en-US" b="1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7034411" y="3723847"/>
              <a:ext cx="2391508" cy="2334053"/>
              <a:chOff x="6421315" y="3723847"/>
              <a:chExt cx="2391508" cy="2334053"/>
            </a:xfrm>
          </p:grpSpPr>
          <p:sp>
            <p:nvSpPr>
              <p:cNvPr id="33" name="等腰三角形 32"/>
              <p:cNvSpPr/>
              <p:nvPr/>
            </p:nvSpPr>
            <p:spPr>
              <a:xfrm>
                <a:off x="6421315" y="4624754"/>
                <a:ext cx="2391508" cy="1433146"/>
              </a:xfrm>
              <a:prstGeom prst="triangle">
                <a:avLst/>
              </a:prstGeom>
              <a:solidFill>
                <a:schemeClr val="accent5">
                  <a:alpha val="8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cxnSp>
            <p:nvCxnSpPr>
              <p:cNvPr id="34" name="直接连接符 33"/>
              <p:cNvCxnSpPr/>
              <p:nvPr/>
            </p:nvCxnSpPr>
            <p:spPr>
              <a:xfrm flipV="1">
                <a:off x="7617069" y="3723847"/>
                <a:ext cx="0" cy="977107"/>
              </a:xfrm>
              <a:prstGeom prst="line">
                <a:avLst/>
              </a:prstGeom>
              <a:ln w="12700">
                <a:solidFill>
                  <a:schemeClr val="accent5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组合 7"/>
            <p:cNvGrpSpPr/>
            <p:nvPr/>
          </p:nvGrpSpPr>
          <p:grpSpPr>
            <a:xfrm>
              <a:off x="7219677" y="2718069"/>
              <a:ext cx="2020976" cy="927740"/>
              <a:chOff x="5122025" y="525814"/>
              <a:chExt cx="2020976" cy="927740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/>
                  <a:t>此部分内容作为文字排版占位显示 （建议使用主题字体）</a:t>
                </a:r>
                <a:endParaRPr lang="zh-CN" altLang="en-US" sz="1000"/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b="1">
                    <a:solidFill>
                      <a:schemeClr val="accent5"/>
                    </a:solidFill>
                  </a:rPr>
                  <a:t>标题文本预设</a:t>
                </a:r>
                <a:endParaRPr lang="zh-CN" altLang="en-US" b="1">
                  <a:solidFill>
                    <a:schemeClr val="accent5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126515" y="3723847"/>
              <a:ext cx="2391508" cy="2334053"/>
              <a:chOff x="7942385" y="3723847"/>
              <a:chExt cx="2391508" cy="2334053"/>
            </a:xfrm>
          </p:grpSpPr>
          <p:sp>
            <p:nvSpPr>
              <p:cNvPr id="29" name="等腰三角形 28"/>
              <p:cNvSpPr/>
              <p:nvPr/>
            </p:nvSpPr>
            <p:spPr>
              <a:xfrm>
                <a:off x="7942385" y="4624754"/>
                <a:ext cx="2391508" cy="1433146"/>
              </a:xfrm>
              <a:prstGeom prst="triangle">
                <a:avLst/>
              </a:prstGeom>
              <a:solidFill>
                <a:schemeClr val="accent6">
                  <a:alpha val="8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cxnSp>
            <p:nvCxnSpPr>
              <p:cNvPr id="30" name="直接连接符 29"/>
              <p:cNvCxnSpPr/>
              <p:nvPr/>
            </p:nvCxnSpPr>
            <p:spPr>
              <a:xfrm flipV="1">
                <a:off x="9135208" y="3723847"/>
                <a:ext cx="0" cy="977107"/>
              </a:xfrm>
              <a:prstGeom prst="line">
                <a:avLst/>
              </a:prstGeom>
              <a:ln w="12700">
                <a:solidFill>
                  <a:schemeClr val="accent6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9"/>
            <p:cNvGrpSpPr/>
            <p:nvPr/>
          </p:nvGrpSpPr>
          <p:grpSpPr>
            <a:xfrm>
              <a:off x="9308850" y="2712414"/>
              <a:ext cx="2020976" cy="927740"/>
              <a:chOff x="5122025" y="525814"/>
              <a:chExt cx="2020976" cy="927740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/>
                  <a:t>此部分内容作为文字排版占位显示 （建议使用主题字体）</a:t>
                </a:r>
                <a:endParaRPr lang="zh-CN" altLang="en-US" sz="1000"/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b="1">
                    <a:solidFill>
                      <a:schemeClr val="accent6"/>
                    </a:solidFill>
                  </a:rPr>
                  <a:t>标题文本预设</a:t>
                </a:r>
                <a:endParaRPr lang="zh-CN" altLang="en-US" b="1">
                  <a:solidFill>
                    <a:schemeClr val="accent6"/>
                  </a:solidFill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2850204" y="3723847"/>
              <a:ext cx="2391508" cy="2334053"/>
              <a:chOff x="3379176" y="3723847"/>
              <a:chExt cx="2391508" cy="2334053"/>
            </a:xfrm>
          </p:grpSpPr>
          <p:sp>
            <p:nvSpPr>
              <p:cNvPr id="25" name="等腰三角形 24"/>
              <p:cNvSpPr/>
              <p:nvPr/>
            </p:nvSpPr>
            <p:spPr>
              <a:xfrm>
                <a:off x="3379176" y="4624754"/>
                <a:ext cx="2391508" cy="1433146"/>
              </a:xfrm>
              <a:prstGeom prst="triangle">
                <a:avLst/>
              </a:prstGeom>
              <a:solidFill>
                <a:schemeClr val="accent2">
                  <a:alpha val="8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cxnSp>
            <p:nvCxnSpPr>
              <p:cNvPr id="26" name="直接连接符 25"/>
              <p:cNvCxnSpPr/>
              <p:nvPr/>
            </p:nvCxnSpPr>
            <p:spPr>
              <a:xfrm flipV="1">
                <a:off x="4571555" y="3723847"/>
                <a:ext cx="0" cy="977107"/>
              </a:xfrm>
              <a:prstGeom prst="line">
                <a:avLst/>
              </a:prstGeom>
              <a:ln w="12700">
                <a:solidFill>
                  <a:schemeClr val="accent2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组合 11"/>
            <p:cNvGrpSpPr/>
            <p:nvPr/>
          </p:nvGrpSpPr>
          <p:grpSpPr>
            <a:xfrm>
              <a:off x="3032095" y="2708448"/>
              <a:ext cx="2020976" cy="927740"/>
              <a:chOff x="5122025" y="525814"/>
              <a:chExt cx="2020976" cy="927740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/>
                  <a:t>此部分内容作为文字排版占位显示 （建议使用主题字体）</a:t>
                </a:r>
                <a:endParaRPr lang="zh-CN" altLang="en-US" sz="100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b="1">
                    <a:solidFill>
                      <a:schemeClr val="accent2"/>
                    </a:solidFill>
                  </a:rPr>
                  <a:t>标题文本预设</a:t>
                </a:r>
                <a:endParaRPr lang="zh-CN" altLang="en-US" b="1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13" name="任意多边形 12"/>
            <p:cNvSpPr/>
            <p:nvPr/>
          </p:nvSpPr>
          <p:spPr bwMode="auto">
            <a:xfrm>
              <a:off x="3657015" y="5116665"/>
              <a:ext cx="740886" cy="742732"/>
            </a:xfrm>
            <a:custGeom>
              <a:avLst/>
              <a:gdLst>
                <a:gd name="T0" fmla="*/ 2594 w 5188"/>
                <a:gd name="T1" fmla="*/ 0 h 5188"/>
                <a:gd name="T2" fmla="*/ 2594 w 5188"/>
                <a:gd name="T3" fmla="*/ 0 h 5188"/>
                <a:gd name="T4" fmla="*/ 0 w 5188"/>
                <a:gd name="T5" fmla="*/ 2593 h 5188"/>
                <a:gd name="T6" fmla="*/ 2594 w 5188"/>
                <a:gd name="T7" fmla="*/ 5188 h 5188"/>
                <a:gd name="T8" fmla="*/ 5188 w 5188"/>
                <a:gd name="T9" fmla="*/ 2593 h 5188"/>
                <a:gd name="T10" fmla="*/ 2594 w 5188"/>
                <a:gd name="T11" fmla="*/ 0 h 5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88" h="5188">
                  <a:moveTo>
                    <a:pt x="2594" y="0"/>
                  </a:moveTo>
                  <a:lnTo>
                    <a:pt x="2594" y="0"/>
                  </a:lnTo>
                  <a:cubicBezTo>
                    <a:pt x="1161" y="0"/>
                    <a:pt x="0" y="1160"/>
                    <a:pt x="0" y="2593"/>
                  </a:cubicBezTo>
                  <a:cubicBezTo>
                    <a:pt x="0" y="4026"/>
                    <a:pt x="1161" y="5188"/>
                    <a:pt x="2594" y="5188"/>
                  </a:cubicBezTo>
                  <a:cubicBezTo>
                    <a:pt x="4027" y="5188"/>
                    <a:pt x="5188" y="4026"/>
                    <a:pt x="5188" y="2593"/>
                  </a:cubicBezTo>
                  <a:cubicBezTo>
                    <a:pt x="5188" y="1160"/>
                    <a:pt x="4027" y="0"/>
                    <a:pt x="2594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prstDash val="solid"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" name="任意多边形 13"/>
            <p:cNvSpPr/>
            <p:nvPr/>
          </p:nvSpPr>
          <p:spPr bwMode="auto">
            <a:xfrm>
              <a:off x="3835242" y="5334617"/>
              <a:ext cx="364295" cy="307855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任意多边形 14"/>
            <p:cNvSpPr/>
            <p:nvPr/>
          </p:nvSpPr>
          <p:spPr bwMode="auto">
            <a:xfrm>
              <a:off x="1583411" y="4781166"/>
              <a:ext cx="740886" cy="744581"/>
            </a:xfrm>
            <a:custGeom>
              <a:avLst/>
              <a:gdLst>
                <a:gd name="T0" fmla="*/ 1285 w 2570"/>
                <a:gd name="T1" fmla="*/ 0 h 2569"/>
                <a:gd name="T2" fmla="*/ 1285 w 2570"/>
                <a:gd name="T3" fmla="*/ 0 h 2569"/>
                <a:gd name="T4" fmla="*/ 0 w 2570"/>
                <a:gd name="T5" fmla="*/ 1284 h 2569"/>
                <a:gd name="T6" fmla="*/ 1285 w 2570"/>
                <a:gd name="T7" fmla="*/ 2569 h 2569"/>
                <a:gd name="T8" fmla="*/ 2570 w 2570"/>
                <a:gd name="T9" fmla="*/ 1284 h 2569"/>
                <a:gd name="T10" fmla="*/ 1285 w 2570"/>
                <a:gd name="T11" fmla="*/ 0 h 2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70" h="2569">
                  <a:moveTo>
                    <a:pt x="1285" y="0"/>
                  </a:moveTo>
                  <a:lnTo>
                    <a:pt x="1285" y="0"/>
                  </a:lnTo>
                  <a:cubicBezTo>
                    <a:pt x="575" y="0"/>
                    <a:pt x="0" y="574"/>
                    <a:pt x="0" y="1284"/>
                  </a:cubicBezTo>
                  <a:cubicBezTo>
                    <a:pt x="0" y="1994"/>
                    <a:pt x="575" y="2569"/>
                    <a:pt x="1285" y="2569"/>
                  </a:cubicBezTo>
                  <a:cubicBezTo>
                    <a:pt x="1995" y="2569"/>
                    <a:pt x="2570" y="1994"/>
                    <a:pt x="2570" y="1284"/>
                  </a:cubicBezTo>
                  <a:cubicBezTo>
                    <a:pt x="2570" y="574"/>
                    <a:pt x="1995" y="0"/>
                    <a:pt x="1285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  <a:prstDash val="solid"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" name="任意多边形 15"/>
            <p:cNvSpPr/>
            <p:nvPr/>
          </p:nvSpPr>
          <p:spPr bwMode="auto">
            <a:xfrm>
              <a:off x="9948895" y="5153269"/>
              <a:ext cx="740886" cy="742732"/>
            </a:xfrm>
            <a:custGeom>
              <a:avLst/>
              <a:gdLst>
                <a:gd name="T0" fmla="*/ 1545 w 3090"/>
                <a:gd name="T1" fmla="*/ 0 h 3090"/>
                <a:gd name="T2" fmla="*/ 1545 w 3090"/>
                <a:gd name="T3" fmla="*/ 0 h 3090"/>
                <a:gd name="T4" fmla="*/ 0 w 3090"/>
                <a:gd name="T5" fmla="*/ 1544 h 3090"/>
                <a:gd name="T6" fmla="*/ 1545 w 3090"/>
                <a:gd name="T7" fmla="*/ 3090 h 3090"/>
                <a:gd name="T8" fmla="*/ 3090 w 3090"/>
                <a:gd name="T9" fmla="*/ 1544 h 3090"/>
                <a:gd name="T10" fmla="*/ 1545 w 3090"/>
                <a:gd name="T11" fmla="*/ 0 h 3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90" h="3090">
                  <a:moveTo>
                    <a:pt x="1545" y="0"/>
                  </a:moveTo>
                  <a:lnTo>
                    <a:pt x="1545" y="0"/>
                  </a:lnTo>
                  <a:cubicBezTo>
                    <a:pt x="691" y="0"/>
                    <a:pt x="0" y="691"/>
                    <a:pt x="0" y="1544"/>
                  </a:cubicBezTo>
                  <a:cubicBezTo>
                    <a:pt x="0" y="2398"/>
                    <a:pt x="691" y="3090"/>
                    <a:pt x="1545" y="3090"/>
                  </a:cubicBezTo>
                  <a:cubicBezTo>
                    <a:pt x="2398" y="3090"/>
                    <a:pt x="3090" y="2398"/>
                    <a:pt x="3090" y="1544"/>
                  </a:cubicBezTo>
                  <a:cubicBezTo>
                    <a:pt x="3090" y="691"/>
                    <a:pt x="2398" y="0"/>
                    <a:pt x="1545" y="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noFill/>
              <a:prstDash val="solid"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" name="任意多边形 16"/>
            <p:cNvSpPr/>
            <p:nvPr/>
          </p:nvSpPr>
          <p:spPr bwMode="auto">
            <a:xfrm>
              <a:off x="1788387" y="5001451"/>
              <a:ext cx="359303" cy="303637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任意多边形 17"/>
            <p:cNvSpPr/>
            <p:nvPr/>
          </p:nvSpPr>
          <p:spPr bwMode="auto">
            <a:xfrm>
              <a:off x="10069053" y="5320650"/>
              <a:ext cx="484623" cy="409541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9" name="任意多边形 18"/>
            <p:cNvSpPr/>
            <p:nvPr/>
          </p:nvSpPr>
          <p:spPr bwMode="auto">
            <a:xfrm>
              <a:off x="5789721" y="4743450"/>
              <a:ext cx="742734" cy="744581"/>
            </a:xfrm>
            <a:custGeom>
              <a:avLst/>
              <a:gdLst>
                <a:gd name="T0" fmla="*/ 1726 w 3453"/>
                <a:gd name="T1" fmla="*/ 0 h 3453"/>
                <a:gd name="T2" fmla="*/ 1726 w 3453"/>
                <a:gd name="T3" fmla="*/ 0 h 3453"/>
                <a:gd name="T4" fmla="*/ 0 w 3453"/>
                <a:gd name="T5" fmla="*/ 1726 h 3453"/>
                <a:gd name="T6" fmla="*/ 1726 w 3453"/>
                <a:gd name="T7" fmla="*/ 3453 h 3453"/>
                <a:gd name="T8" fmla="*/ 3453 w 3453"/>
                <a:gd name="T9" fmla="*/ 1726 h 3453"/>
                <a:gd name="T10" fmla="*/ 1726 w 3453"/>
                <a:gd name="T11" fmla="*/ 0 h 3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53" h="3453">
                  <a:moveTo>
                    <a:pt x="1726" y="0"/>
                  </a:moveTo>
                  <a:lnTo>
                    <a:pt x="1726" y="0"/>
                  </a:lnTo>
                  <a:cubicBezTo>
                    <a:pt x="773" y="0"/>
                    <a:pt x="0" y="772"/>
                    <a:pt x="0" y="1726"/>
                  </a:cubicBezTo>
                  <a:cubicBezTo>
                    <a:pt x="0" y="2679"/>
                    <a:pt x="773" y="3453"/>
                    <a:pt x="1726" y="3453"/>
                  </a:cubicBezTo>
                  <a:cubicBezTo>
                    <a:pt x="2680" y="3453"/>
                    <a:pt x="3453" y="2679"/>
                    <a:pt x="3453" y="1726"/>
                  </a:cubicBezTo>
                  <a:cubicBezTo>
                    <a:pt x="3453" y="772"/>
                    <a:pt x="2680" y="0"/>
                    <a:pt x="1726" y="0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noFill/>
              <a:prstDash val="solid"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0" name="任意多边形 19"/>
            <p:cNvSpPr/>
            <p:nvPr/>
          </p:nvSpPr>
          <p:spPr bwMode="auto">
            <a:xfrm>
              <a:off x="7855717" y="5141183"/>
              <a:ext cx="740886" cy="742732"/>
            </a:xfrm>
            <a:custGeom>
              <a:avLst/>
              <a:gdLst>
                <a:gd name="T0" fmla="*/ 1545 w 3090"/>
                <a:gd name="T1" fmla="*/ 0 h 3090"/>
                <a:gd name="T2" fmla="*/ 1545 w 3090"/>
                <a:gd name="T3" fmla="*/ 0 h 3090"/>
                <a:gd name="T4" fmla="*/ 0 w 3090"/>
                <a:gd name="T5" fmla="*/ 1544 h 3090"/>
                <a:gd name="T6" fmla="*/ 1545 w 3090"/>
                <a:gd name="T7" fmla="*/ 3090 h 3090"/>
                <a:gd name="T8" fmla="*/ 3090 w 3090"/>
                <a:gd name="T9" fmla="*/ 1544 h 3090"/>
                <a:gd name="T10" fmla="*/ 1545 w 3090"/>
                <a:gd name="T11" fmla="*/ 0 h 3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90" h="3090">
                  <a:moveTo>
                    <a:pt x="1545" y="0"/>
                  </a:moveTo>
                  <a:lnTo>
                    <a:pt x="1545" y="0"/>
                  </a:lnTo>
                  <a:cubicBezTo>
                    <a:pt x="691" y="0"/>
                    <a:pt x="0" y="691"/>
                    <a:pt x="0" y="1544"/>
                  </a:cubicBezTo>
                  <a:cubicBezTo>
                    <a:pt x="0" y="2398"/>
                    <a:pt x="691" y="3090"/>
                    <a:pt x="1545" y="3090"/>
                  </a:cubicBezTo>
                  <a:cubicBezTo>
                    <a:pt x="2398" y="3090"/>
                    <a:pt x="3090" y="2398"/>
                    <a:pt x="3090" y="1544"/>
                  </a:cubicBezTo>
                  <a:cubicBezTo>
                    <a:pt x="3090" y="691"/>
                    <a:pt x="2398" y="0"/>
                    <a:pt x="1545" y="0"/>
                  </a:cubicBezTo>
                  <a:close/>
                </a:path>
              </a:pathLst>
            </a:custGeom>
            <a:solidFill>
              <a:schemeClr val="accent5"/>
            </a:solidFill>
            <a:ln w="19050">
              <a:noFill/>
              <a:prstDash val="solid"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1" name="任意多边形 20"/>
            <p:cNvSpPr/>
            <p:nvPr/>
          </p:nvSpPr>
          <p:spPr bwMode="auto">
            <a:xfrm>
              <a:off x="5965980" y="4952459"/>
              <a:ext cx="388375" cy="328205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2" name="任意多边形 21"/>
            <p:cNvSpPr/>
            <p:nvPr/>
          </p:nvSpPr>
          <p:spPr bwMode="auto">
            <a:xfrm>
              <a:off x="8062351" y="5374119"/>
              <a:ext cx="327619" cy="276861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44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5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图片包含 山谷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14" r="6514"/>
          <a:stretch>
            <a:fillRect/>
          </a:stretch>
        </p:blipFill>
        <p:spPr>
          <a:xfrm>
            <a:off x="237201" y="264695"/>
            <a:ext cx="7880105" cy="6328610"/>
          </a:xfrm>
          <a:prstGeom prst="rect">
            <a:avLst/>
          </a:prstGeom>
        </p:spPr>
      </p:pic>
      <p:sp>
        <p:nvSpPr>
          <p:cNvPr id="3" name="任意多边形 2"/>
          <p:cNvSpPr/>
          <p:nvPr/>
        </p:nvSpPr>
        <p:spPr>
          <a:xfrm>
            <a:off x="7315200" y="761567"/>
            <a:ext cx="4154905" cy="5334867"/>
          </a:xfrm>
          <a:custGeom>
            <a:avLst/>
            <a:gdLst>
              <a:gd name="connsiteX0" fmla="*/ 0 w 4028303"/>
              <a:gd name="connsiteY0" fmla="*/ 0 h 4979773"/>
              <a:gd name="connsiteX1" fmla="*/ 4028303 w 4028303"/>
              <a:gd name="connsiteY1" fmla="*/ 0 h 4979773"/>
              <a:gd name="connsiteX2" fmla="*/ 4028303 w 4028303"/>
              <a:gd name="connsiteY2" fmla="*/ 4979773 h 4979773"/>
              <a:gd name="connsiteX3" fmla="*/ 0 w 4028303"/>
              <a:gd name="connsiteY3" fmla="*/ 4979773 h 4979773"/>
              <a:gd name="connsiteX4" fmla="*/ 0 w 4028303"/>
              <a:gd name="connsiteY4" fmla="*/ 963827 h 4979773"/>
              <a:gd name="connsiteX5" fmla="*/ 222422 w 4028303"/>
              <a:gd name="connsiteY5" fmla="*/ 741405 h 4979773"/>
              <a:gd name="connsiteX6" fmla="*/ 0 w 4028303"/>
              <a:gd name="connsiteY6" fmla="*/ 518983 h 4979773"/>
              <a:gd name="connsiteX7" fmla="*/ 0 w 4028303"/>
              <a:gd name="connsiteY7" fmla="*/ 0 h 4979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28303" h="4979773">
                <a:moveTo>
                  <a:pt x="0" y="0"/>
                </a:moveTo>
                <a:lnTo>
                  <a:pt x="4028303" y="0"/>
                </a:lnTo>
                <a:lnTo>
                  <a:pt x="4028303" y="4979773"/>
                </a:lnTo>
                <a:lnTo>
                  <a:pt x="0" y="4979773"/>
                </a:lnTo>
                <a:lnTo>
                  <a:pt x="0" y="963827"/>
                </a:lnTo>
                <a:lnTo>
                  <a:pt x="222422" y="741405"/>
                </a:lnTo>
                <a:lnTo>
                  <a:pt x="0" y="5189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6" name="图表 5"/>
          <p:cNvGraphicFramePr/>
          <p:nvPr/>
        </p:nvGraphicFramePr>
        <p:xfrm>
          <a:off x="7670280" y="2578085"/>
          <a:ext cx="3495025" cy="31008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1122469" y="1425228"/>
            <a:ext cx="4369338" cy="3578048"/>
            <a:chOff x="1688526" y="1159469"/>
            <a:chExt cx="4369338" cy="3578048"/>
          </a:xfrm>
        </p:grpSpPr>
        <p:sp>
          <p:nvSpPr>
            <p:cNvPr id="23" name="单圆角矩形 22"/>
            <p:cNvSpPr/>
            <p:nvPr/>
          </p:nvSpPr>
          <p:spPr>
            <a:xfrm>
              <a:off x="1900767" y="3929644"/>
              <a:ext cx="3004457" cy="101600"/>
            </a:xfrm>
            <a:prstGeom prst="round1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88526" y="3185035"/>
              <a:ext cx="43693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PART 03 </a:t>
              </a:r>
              <a:r>
                <a:rPr lang="zh-CN" altLang="en-US" sz="32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输入标题内容</a:t>
              </a:r>
              <a:endParaRPr lang="zh-CN" altLang="en-US" sz="32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900767" y="4288560"/>
              <a:ext cx="1554843" cy="448957"/>
              <a:chOff x="6560457" y="5251951"/>
              <a:chExt cx="1554843" cy="448957"/>
            </a:xfrm>
          </p:grpSpPr>
          <p:sp>
            <p:nvSpPr>
              <p:cNvPr id="28" name="圆角矩形 27"/>
              <p:cNvSpPr/>
              <p:nvPr/>
            </p:nvSpPr>
            <p:spPr>
              <a:xfrm>
                <a:off x="6560457" y="5251951"/>
                <a:ext cx="1554843" cy="448957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6560457" y="5307153"/>
                <a:ext cx="155484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200"/>
                <a:r>
                  <a:rPr lang="zh-CN" altLang="en-US" sz="1600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输入标题内容</a:t>
                </a:r>
                <a:endParaRPr lang="zh-CN" altLang="en-US" sz="160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1688526" y="1159469"/>
              <a:ext cx="3809173" cy="1938974"/>
              <a:chOff x="2964668" y="-404854"/>
              <a:chExt cx="3809173" cy="1938974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2964668" y="-404854"/>
                <a:ext cx="2875787" cy="13508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altLang="zh-CN" sz="7200" b="1" dirty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YOUR</a:t>
                </a:r>
                <a:endParaRPr lang="zh-CN" altLang="en-US" sz="7200" b="1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2964668" y="703123"/>
                <a:ext cx="380917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800" dirty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TITLE HEER</a:t>
                </a:r>
                <a:endParaRPr lang="zh-CN" altLang="en-US" sz="4800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7778688" y="1425228"/>
            <a:ext cx="322858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</a:rPr>
              <a:t>感谢您的支持点击输入您的替换标题 感谢您的支持点击输入您的替换标题 感谢您的支持点击输入您的替换标题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Graphic spid="6" grpId="0">
        <p:bldAsOne/>
      </p:bldGraphic>
      <p:bldP spid="3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1296362" y="1895248"/>
            <a:ext cx="10030123" cy="3461356"/>
            <a:chOff x="1296362" y="1895248"/>
            <a:chExt cx="10030123" cy="3461356"/>
          </a:xfrm>
        </p:grpSpPr>
        <p:grpSp>
          <p:nvGrpSpPr>
            <p:cNvPr id="3" name="组合 2"/>
            <p:cNvGrpSpPr/>
            <p:nvPr/>
          </p:nvGrpSpPr>
          <p:grpSpPr>
            <a:xfrm rot="1016215">
              <a:off x="4497314" y="1924374"/>
              <a:ext cx="3430314" cy="3432230"/>
              <a:chOff x="4676776" y="2278062"/>
              <a:chExt cx="2843213" cy="2844801"/>
            </a:xfrm>
          </p:grpSpPr>
          <p:sp>
            <p:nvSpPr>
              <p:cNvPr id="30" name="任意多边形 29"/>
              <p:cNvSpPr/>
              <p:nvPr/>
            </p:nvSpPr>
            <p:spPr bwMode="auto">
              <a:xfrm>
                <a:off x="4902201" y="3098800"/>
                <a:ext cx="1370013" cy="1192213"/>
              </a:xfrm>
              <a:custGeom>
                <a:avLst/>
                <a:gdLst>
                  <a:gd name="T0" fmla="*/ 648 w 863"/>
                  <a:gd name="T1" fmla="*/ 751 h 751"/>
                  <a:gd name="T2" fmla="*/ 216 w 863"/>
                  <a:gd name="T3" fmla="*/ 751 h 751"/>
                  <a:gd name="T4" fmla="*/ 0 w 863"/>
                  <a:gd name="T5" fmla="*/ 376 h 751"/>
                  <a:gd name="T6" fmla="*/ 216 w 863"/>
                  <a:gd name="T7" fmla="*/ 0 h 751"/>
                  <a:gd name="T8" fmla="*/ 648 w 863"/>
                  <a:gd name="T9" fmla="*/ 0 h 751"/>
                  <a:gd name="T10" fmla="*/ 863 w 863"/>
                  <a:gd name="T11" fmla="*/ 376 h 751"/>
                  <a:gd name="T12" fmla="*/ 648 w 863"/>
                  <a:gd name="T13" fmla="*/ 751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3" h="751">
                    <a:moveTo>
                      <a:pt x="648" y="751"/>
                    </a:moveTo>
                    <a:lnTo>
                      <a:pt x="216" y="751"/>
                    </a:lnTo>
                    <a:lnTo>
                      <a:pt x="0" y="376"/>
                    </a:lnTo>
                    <a:lnTo>
                      <a:pt x="216" y="0"/>
                    </a:lnTo>
                    <a:lnTo>
                      <a:pt x="648" y="0"/>
                    </a:lnTo>
                    <a:lnTo>
                      <a:pt x="863" y="376"/>
                    </a:lnTo>
                    <a:lnTo>
                      <a:pt x="648" y="751"/>
                    </a:lnTo>
                    <a:close/>
                  </a:path>
                </a:pathLst>
              </a:cu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任意多边形 30"/>
              <p:cNvSpPr/>
              <p:nvPr/>
            </p:nvSpPr>
            <p:spPr bwMode="auto">
              <a:xfrm>
                <a:off x="5930901" y="3706812"/>
                <a:ext cx="1370013" cy="1190625"/>
              </a:xfrm>
              <a:custGeom>
                <a:avLst/>
                <a:gdLst>
                  <a:gd name="T0" fmla="*/ 647 w 863"/>
                  <a:gd name="T1" fmla="*/ 750 h 750"/>
                  <a:gd name="T2" fmla="*/ 215 w 863"/>
                  <a:gd name="T3" fmla="*/ 750 h 750"/>
                  <a:gd name="T4" fmla="*/ 0 w 863"/>
                  <a:gd name="T5" fmla="*/ 375 h 750"/>
                  <a:gd name="T6" fmla="*/ 215 w 863"/>
                  <a:gd name="T7" fmla="*/ 0 h 750"/>
                  <a:gd name="T8" fmla="*/ 647 w 863"/>
                  <a:gd name="T9" fmla="*/ 0 h 750"/>
                  <a:gd name="T10" fmla="*/ 863 w 863"/>
                  <a:gd name="T11" fmla="*/ 375 h 750"/>
                  <a:gd name="T12" fmla="*/ 647 w 863"/>
                  <a:gd name="T13" fmla="*/ 750 h 7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3" h="750">
                    <a:moveTo>
                      <a:pt x="647" y="750"/>
                    </a:moveTo>
                    <a:lnTo>
                      <a:pt x="215" y="750"/>
                    </a:lnTo>
                    <a:lnTo>
                      <a:pt x="0" y="375"/>
                    </a:lnTo>
                    <a:lnTo>
                      <a:pt x="215" y="0"/>
                    </a:lnTo>
                    <a:lnTo>
                      <a:pt x="647" y="0"/>
                    </a:lnTo>
                    <a:lnTo>
                      <a:pt x="863" y="375"/>
                    </a:lnTo>
                    <a:lnTo>
                      <a:pt x="647" y="750"/>
                    </a:lnTo>
                    <a:close/>
                  </a:path>
                </a:pathLst>
              </a:cu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直接连接符 31"/>
              <p:cNvSpPr/>
              <p:nvPr/>
            </p:nvSpPr>
            <p:spPr bwMode="auto">
              <a:xfrm flipV="1">
                <a:off x="5930901" y="2509837"/>
                <a:ext cx="330200" cy="588963"/>
              </a:xfrm>
              <a:prstGeom prst="line">
                <a:avLst/>
              </a:pr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直接连接符 32"/>
              <p:cNvSpPr/>
              <p:nvPr/>
            </p:nvSpPr>
            <p:spPr bwMode="auto">
              <a:xfrm flipV="1">
                <a:off x="6964364" y="3098800"/>
                <a:ext cx="330200" cy="596900"/>
              </a:xfrm>
              <a:prstGeom prst="line">
                <a:avLst/>
              </a:pr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直接连接符 33"/>
              <p:cNvSpPr/>
              <p:nvPr/>
            </p:nvSpPr>
            <p:spPr bwMode="auto">
              <a:xfrm flipV="1">
                <a:off x="4902201" y="4302125"/>
                <a:ext cx="331788" cy="595313"/>
              </a:xfrm>
              <a:prstGeom prst="line">
                <a:avLst/>
              </a:pr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椭圆 34"/>
              <p:cNvSpPr/>
              <p:nvPr/>
            </p:nvSpPr>
            <p:spPr bwMode="auto">
              <a:xfrm>
                <a:off x="6048376" y="3470275"/>
                <a:ext cx="449263" cy="44926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椭圆 35"/>
              <p:cNvSpPr/>
              <p:nvPr/>
            </p:nvSpPr>
            <p:spPr bwMode="auto">
              <a:xfrm>
                <a:off x="4756151" y="3536950"/>
                <a:ext cx="314325" cy="30956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椭圆 36"/>
              <p:cNvSpPr/>
              <p:nvPr/>
            </p:nvSpPr>
            <p:spPr bwMode="auto">
              <a:xfrm>
                <a:off x="5772151" y="2947987"/>
                <a:ext cx="309563" cy="3079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椭圆 37"/>
              <p:cNvSpPr/>
              <p:nvPr/>
            </p:nvSpPr>
            <p:spPr bwMode="auto">
              <a:xfrm>
                <a:off x="6807201" y="3554412"/>
                <a:ext cx="307975" cy="309563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椭圆 38"/>
              <p:cNvSpPr/>
              <p:nvPr/>
            </p:nvSpPr>
            <p:spPr bwMode="auto">
              <a:xfrm>
                <a:off x="7115176" y="4116387"/>
                <a:ext cx="314325" cy="309563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椭圆 39"/>
              <p:cNvSpPr/>
              <p:nvPr/>
            </p:nvSpPr>
            <p:spPr bwMode="auto">
              <a:xfrm>
                <a:off x="6121401" y="4724400"/>
                <a:ext cx="309563" cy="30797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椭圆 40"/>
              <p:cNvSpPr/>
              <p:nvPr/>
            </p:nvSpPr>
            <p:spPr bwMode="auto">
              <a:xfrm>
                <a:off x="7070726" y="2874962"/>
                <a:ext cx="449263" cy="4492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椭圆 41"/>
              <p:cNvSpPr/>
              <p:nvPr/>
            </p:nvSpPr>
            <p:spPr bwMode="auto">
              <a:xfrm>
                <a:off x="4676776" y="4673600"/>
                <a:ext cx="450850" cy="449263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椭圆 42"/>
              <p:cNvSpPr/>
              <p:nvPr/>
            </p:nvSpPr>
            <p:spPr bwMode="auto">
              <a:xfrm>
                <a:off x="6037264" y="2278062"/>
                <a:ext cx="449263" cy="45561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椭圆 43"/>
              <p:cNvSpPr/>
              <p:nvPr/>
            </p:nvSpPr>
            <p:spPr bwMode="auto">
              <a:xfrm>
                <a:off x="5138739" y="2981325"/>
                <a:ext cx="234950" cy="23653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椭圆 44"/>
              <p:cNvSpPr/>
              <p:nvPr/>
            </p:nvSpPr>
            <p:spPr bwMode="auto">
              <a:xfrm>
                <a:off x="5127626" y="4173537"/>
                <a:ext cx="234950" cy="23495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椭圆 45"/>
              <p:cNvSpPr/>
              <p:nvPr/>
            </p:nvSpPr>
            <p:spPr bwMode="auto">
              <a:xfrm>
                <a:off x="5795964" y="4156075"/>
                <a:ext cx="230188" cy="23018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椭圆 46"/>
              <p:cNvSpPr/>
              <p:nvPr/>
            </p:nvSpPr>
            <p:spPr bwMode="auto">
              <a:xfrm>
                <a:off x="6840539" y="4779962"/>
                <a:ext cx="234950" cy="23653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8395893" y="2071796"/>
              <a:ext cx="512148" cy="3083994"/>
              <a:chOff x="8544272" y="2071796"/>
              <a:chExt cx="512148" cy="3083994"/>
            </a:xfrm>
          </p:grpSpPr>
          <p:sp>
            <p:nvSpPr>
              <p:cNvPr id="27" name="任意多边形 26"/>
              <p:cNvSpPr/>
              <p:nvPr/>
            </p:nvSpPr>
            <p:spPr bwMode="auto">
              <a:xfrm>
                <a:off x="8666177" y="4765445"/>
                <a:ext cx="390243" cy="390345"/>
              </a:xfrm>
              <a:custGeom>
                <a:avLst/>
                <a:gdLst>
                  <a:gd name="T0" fmla="*/ 10800 w 21600"/>
                  <a:gd name="T1" fmla="*/ 10789 h 21579"/>
                  <a:gd name="T2" fmla="*/ 10800 w 21600"/>
                  <a:gd name="T3" fmla="*/ 10789 h 21579"/>
                  <a:gd name="T4" fmla="*/ 10800 w 21600"/>
                  <a:gd name="T5" fmla="*/ 10789 h 21579"/>
                  <a:gd name="T6" fmla="*/ 10800 w 21600"/>
                  <a:gd name="T7" fmla="*/ 10789 h 215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579">
                    <a:moveTo>
                      <a:pt x="21599" y="9391"/>
                    </a:moveTo>
                    <a:cubicBezTo>
                      <a:pt x="21599" y="9887"/>
                      <a:pt x="21472" y="10321"/>
                      <a:pt x="21218" y="10697"/>
                    </a:cubicBezTo>
                    <a:cubicBezTo>
                      <a:pt x="20963" y="11072"/>
                      <a:pt x="20647" y="11313"/>
                      <a:pt x="20263" y="11427"/>
                    </a:cubicBezTo>
                    <a:lnTo>
                      <a:pt x="20263" y="16610"/>
                    </a:lnTo>
                    <a:cubicBezTo>
                      <a:pt x="20263" y="17200"/>
                      <a:pt x="20087" y="17708"/>
                      <a:pt x="19729" y="18128"/>
                    </a:cubicBezTo>
                    <a:cubicBezTo>
                      <a:pt x="19374" y="18550"/>
                      <a:pt x="18951" y="18758"/>
                      <a:pt x="18459" y="18758"/>
                    </a:cubicBezTo>
                    <a:cubicBezTo>
                      <a:pt x="17927" y="18122"/>
                      <a:pt x="17286" y="17505"/>
                      <a:pt x="16537" y="16904"/>
                    </a:cubicBezTo>
                    <a:cubicBezTo>
                      <a:pt x="15785" y="16305"/>
                      <a:pt x="14980" y="15756"/>
                      <a:pt x="14116" y="15254"/>
                    </a:cubicBezTo>
                    <a:cubicBezTo>
                      <a:pt x="13254" y="14755"/>
                      <a:pt x="12363" y="14324"/>
                      <a:pt x="11449" y="13969"/>
                    </a:cubicBezTo>
                    <a:cubicBezTo>
                      <a:pt x="10536" y="13614"/>
                      <a:pt x="9648" y="13379"/>
                      <a:pt x="8788" y="13267"/>
                    </a:cubicBezTo>
                    <a:cubicBezTo>
                      <a:pt x="8453" y="13379"/>
                      <a:pt x="8179" y="13564"/>
                      <a:pt x="7968" y="13828"/>
                    </a:cubicBezTo>
                    <a:cubicBezTo>
                      <a:pt x="7758" y="14092"/>
                      <a:pt x="7613" y="14386"/>
                      <a:pt x="7535" y="14706"/>
                    </a:cubicBezTo>
                    <a:cubicBezTo>
                      <a:pt x="7457" y="15028"/>
                      <a:pt x="7449" y="15360"/>
                      <a:pt x="7510" y="15698"/>
                    </a:cubicBezTo>
                    <a:cubicBezTo>
                      <a:pt x="7574" y="16035"/>
                      <a:pt x="7719" y="16340"/>
                      <a:pt x="7946" y="16610"/>
                    </a:cubicBezTo>
                    <a:cubicBezTo>
                      <a:pt x="7750" y="16992"/>
                      <a:pt x="7660" y="17347"/>
                      <a:pt x="7677" y="17673"/>
                    </a:cubicBezTo>
                    <a:cubicBezTo>
                      <a:pt x="7692" y="17993"/>
                      <a:pt x="7772" y="18307"/>
                      <a:pt x="7917" y="18606"/>
                    </a:cubicBezTo>
                    <a:cubicBezTo>
                      <a:pt x="8059" y="18908"/>
                      <a:pt x="8255" y="19193"/>
                      <a:pt x="8497" y="19469"/>
                    </a:cubicBezTo>
                    <a:cubicBezTo>
                      <a:pt x="8737" y="19745"/>
                      <a:pt x="8996" y="20021"/>
                      <a:pt x="9271" y="20291"/>
                    </a:cubicBezTo>
                    <a:cubicBezTo>
                      <a:pt x="9114" y="20696"/>
                      <a:pt x="8842" y="21001"/>
                      <a:pt x="8455" y="21212"/>
                    </a:cubicBezTo>
                    <a:cubicBezTo>
                      <a:pt x="8069" y="21423"/>
                      <a:pt x="7655" y="21541"/>
                      <a:pt x="7212" y="21570"/>
                    </a:cubicBezTo>
                    <a:cubicBezTo>
                      <a:pt x="6771" y="21599"/>
                      <a:pt x="6340" y="21550"/>
                      <a:pt x="5917" y="21423"/>
                    </a:cubicBezTo>
                    <a:cubicBezTo>
                      <a:pt x="5496" y="21294"/>
                      <a:pt x="5163" y="21092"/>
                      <a:pt x="4923" y="20810"/>
                    </a:cubicBezTo>
                    <a:cubicBezTo>
                      <a:pt x="4781" y="20241"/>
                      <a:pt x="4624" y="19657"/>
                      <a:pt x="4453" y="19055"/>
                    </a:cubicBezTo>
                    <a:cubicBezTo>
                      <a:pt x="4281" y="18453"/>
                      <a:pt x="4139" y="17843"/>
                      <a:pt x="4032" y="17224"/>
                    </a:cubicBezTo>
                    <a:cubicBezTo>
                      <a:pt x="3921" y="16599"/>
                      <a:pt x="3868" y="15953"/>
                      <a:pt x="3868" y="15281"/>
                    </a:cubicBezTo>
                    <a:cubicBezTo>
                      <a:pt x="3868" y="14615"/>
                      <a:pt x="3961" y="13905"/>
                      <a:pt x="4149" y="13153"/>
                    </a:cubicBezTo>
                    <a:lnTo>
                      <a:pt x="1804" y="13153"/>
                    </a:lnTo>
                    <a:cubicBezTo>
                      <a:pt x="1312" y="13153"/>
                      <a:pt x="888" y="12945"/>
                      <a:pt x="533" y="12522"/>
                    </a:cubicBezTo>
                    <a:cubicBezTo>
                      <a:pt x="176" y="12100"/>
                      <a:pt x="0" y="11592"/>
                      <a:pt x="0" y="10990"/>
                    </a:cubicBezTo>
                    <a:lnTo>
                      <a:pt x="0" y="7774"/>
                    </a:lnTo>
                    <a:cubicBezTo>
                      <a:pt x="0" y="7184"/>
                      <a:pt x="176" y="6676"/>
                      <a:pt x="526" y="6245"/>
                    </a:cubicBezTo>
                    <a:cubicBezTo>
                      <a:pt x="878" y="5819"/>
                      <a:pt x="1304" y="5605"/>
                      <a:pt x="1804" y="5605"/>
                    </a:cubicBezTo>
                    <a:lnTo>
                      <a:pt x="7652" y="5605"/>
                    </a:lnTo>
                    <a:cubicBezTo>
                      <a:pt x="8551" y="5605"/>
                      <a:pt x="9508" y="5449"/>
                      <a:pt x="10524" y="5135"/>
                    </a:cubicBezTo>
                    <a:cubicBezTo>
                      <a:pt x="11540" y="4821"/>
                      <a:pt x="12536" y="4399"/>
                      <a:pt x="13511" y="3873"/>
                    </a:cubicBezTo>
                    <a:cubicBezTo>
                      <a:pt x="14488" y="3342"/>
                      <a:pt x="15408" y="2744"/>
                      <a:pt x="16272" y="2071"/>
                    </a:cubicBezTo>
                    <a:cubicBezTo>
                      <a:pt x="17134" y="1405"/>
                      <a:pt x="17864" y="713"/>
                      <a:pt x="18459" y="0"/>
                    </a:cubicBezTo>
                    <a:cubicBezTo>
                      <a:pt x="18951" y="0"/>
                      <a:pt x="19374" y="214"/>
                      <a:pt x="19729" y="633"/>
                    </a:cubicBezTo>
                    <a:cubicBezTo>
                      <a:pt x="20087" y="1056"/>
                      <a:pt x="20263" y="1567"/>
                      <a:pt x="20263" y="2165"/>
                    </a:cubicBezTo>
                    <a:lnTo>
                      <a:pt x="20263" y="7334"/>
                    </a:lnTo>
                    <a:cubicBezTo>
                      <a:pt x="20647" y="7445"/>
                      <a:pt x="20963" y="7692"/>
                      <a:pt x="21218" y="8070"/>
                    </a:cubicBezTo>
                    <a:cubicBezTo>
                      <a:pt x="21472" y="8454"/>
                      <a:pt x="21599" y="8895"/>
                      <a:pt x="21599" y="9391"/>
                    </a:cubicBezTo>
                    <a:moveTo>
                      <a:pt x="18459" y="2855"/>
                    </a:moveTo>
                    <a:cubicBezTo>
                      <a:pt x="17864" y="3407"/>
                      <a:pt x="17215" y="3941"/>
                      <a:pt x="16512" y="4451"/>
                    </a:cubicBezTo>
                    <a:cubicBezTo>
                      <a:pt x="15810" y="4962"/>
                      <a:pt x="15065" y="5423"/>
                      <a:pt x="14280" y="5834"/>
                    </a:cubicBezTo>
                    <a:cubicBezTo>
                      <a:pt x="13494" y="6245"/>
                      <a:pt x="12693" y="6609"/>
                      <a:pt x="11878" y="6923"/>
                    </a:cubicBezTo>
                    <a:cubicBezTo>
                      <a:pt x="11060" y="7237"/>
                      <a:pt x="10255" y="7462"/>
                      <a:pt x="9457" y="7603"/>
                    </a:cubicBezTo>
                    <a:lnTo>
                      <a:pt x="9457" y="11172"/>
                    </a:lnTo>
                    <a:cubicBezTo>
                      <a:pt x="10255" y="11325"/>
                      <a:pt x="11060" y="11554"/>
                      <a:pt x="11878" y="11862"/>
                    </a:cubicBezTo>
                    <a:cubicBezTo>
                      <a:pt x="12693" y="12170"/>
                      <a:pt x="13494" y="12537"/>
                      <a:pt x="14280" y="12956"/>
                    </a:cubicBezTo>
                    <a:cubicBezTo>
                      <a:pt x="15065" y="13379"/>
                      <a:pt x="15812" y="13843"/>
                      <a:pt x="16524" y="14347"/>
                    </a:cubicBezTo>
                    <a:cubicBezTo>
                      <a:pt x="17234" y="14855"/>
                      <a:pt x="17881" y="15380"/>
                      <a:pt x="18459" y="15920"/>
                    </a:cubicBezTo>
                    <a:lnTo>
                      <a:pt x="18459" y="2855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任意多边形 27"/>
              <p:cNvSpPr/>
              <p:nvPr/>
            </p:nvSpPr>
            <p:spPr bwMode="auto">
              <a:xfrm>
                <a:off x="8708913" y="2071796"/>
                <a:ext cx="339566" cy="406410"/>
              </a:xfrm>
              <a:custGeom>
                <a:avLst/>
                <a:gdLst>
                  <a:gd name="connsiteX0" fmla="*/ 206367 w 449768"/>
                  <a:gd name="connsiteY0" fmla="*/ 423375 h 538305"/>
                  <a:gd name="connsiteX1" fmla="*/ 208536 w 449768"/>
                  <a:gd name="connsiteY1" fmla="*/ 434347 h 538305"/>
                  <a:gd name="connsiteX2" fmla="*/ 136133 w 449768"/>
                  <a:gd name="connsiteY2" fmla="*/ 527584 h 538305"/>
                  <a:gd name="connsiteX3" fmla="*/ 120760 w 449768"/>
                  <a:gd name="connsiteY3" fmla="*/ 517169 h 538305"/>
                  <a:gd name="connsiteX4" fmla="*/ 192667 w 449768"/>
                  <a:gd name="connsiteY4" fmla="*/ 423933 h 538305"/>
                  <a:gd name="connsiteX5" fmla="*/ 206367 w 449768"/>
                  <a:gd name="connsiteY5" fmla="*/ 423375 h 538305"/>
                  <a:gd name="connsiteX6" fmla="*/ 158371 w 449768"/>
                  <a:gd name="connsiteY6" fmla="*/ 386315 h 538305"/>
                  <a:gd name="connsiteX7" fmla="*/ 160292 w 449768"/>
                  <a:gd name="connsiteY7" fmla="*/ 397002 h 538305"/>
                  <a:gd name="connsiteX8" fmla="*/ 51725 w 449768"/>
                  <a:gd name="connsiteY8" fmla="*/ 536376 h 538305"/>
                  <a:gd name="connsiteX9" fmla="*/ 41315 w 449768"/>
                  <a:gd name="connsiteY9" fmla="*/ 525997 h 538305"/>
                  <a:gd name="connsiteX10" fmla="*/ 144924 w 449768"/>
                  <a:gd name="connsiteY10" fmla="*/ 387118 h 538305"/>
                  <a:gd name="connsiteX11" fmla="*/ 158371 w 449768"/>
                  <a:gd name="connsiteY11" fmla="*/ 386315 h 538305"/>
                  <a:gd name="connsiteX12" fmla="*/ 112005 w 449768"/>
                  <a:gd name="connsiteY12" fmla="*/ 349971 h 538305"/>
                  <a:gd name="connsiteX13" fmla="*/ 113740 w 449768"/>
                  <a:gd name="connsiteY13" fmla="*/ 362927 h 538305"/>
                  <a:gd name="connsiteX14" fmla="*/ 41338 w 449768"/>
                  <a:gd name="connsiteY14" fmla="*/ 455221 h 538305"/>
                  <a:gd name="connsiteX15" fmla="*/ 25965 w 449768"/>
                  <a:gd name="connsiteY15" fmla="*/ 444857 h 538305"/>
                  <a:gd name="connsiteX16" fmla="*/ 98367 w 449768"/>
                  <a:gd name="connsiteY16" fmla="*/ 352562 h 538305"/>
                  <a:gd name="connsiteX17" fmla="*/ 112005 w 449768"/>
                  <a:gd name="connsiteY17" fmla="*/ 349971 h 538305"/>
                  <a:gd name="connsiteX18" fmla="*/ 287508 w 449768"/>
                  <a:gd name="connsiteY18" fmla="*/ 153269 h 538305"/>
                  <a:gd name="connsiteX19" fmla="*/ 261020 w 449768"/>
                  <a:gd name="connsiteY19" fmla="*/ 165441 h 538305"/>
                  <a:gd name="connsiteX20" fmla="*/ 255548 w 449768"/>
                  <a:gd name="connsiteY20" fmla="*/ 175874 h 538305"/>
                  <a:gd name="connsiteX21" fmla="*/ 276441 w 449768"/>
                  <a:gd name="connsiteY21" fmla="*/ 232511 h 538305"/>
                  <a:gd name="connsiteX22" fmla="*/ 328174 w 449768"/>
                  <a:gd name="connsiteY22" fmla="*/ 227543 h 538305"/>
                  <a:gd name="connsiteX23" fmla="*/ 333645 w 449768"/>
                  <a:gd name="connsiteY23" fmla="*/ 217110 h 538305"/>
                  <a:gd name="connsiteX24" fmla="*/ 317727 w 449768"/>
                  <a:gd name="connsiteY24" fmla="*/ 160472 h 538305"/>
                  <a:gd name="connsiteX25" fmla="*/ 287508 w 449768"/>
                  <a:gd name="connsiteY25" fmla="*/ 153269 h 538305"/>
                  <a:gd name="connsiteX26" fmla="*/ 437111 w 449768"/>
                  <a:gd name="connsiteY26" fmla="*/ 0 h 538305"/>
                  <a:gd name="connsiteX27" fmla="*/ 442086 w 449768"/>
                  <a:gd name="connsiteY27" fmla="*/ 0 h 538305"/>
                  <a:gd name="connsiteX28" fmla="*/ 447557 w 449768"/>
                  <a:gd name="connsiteY28" fmla="*/ 4968 h 538305"/>
                  <a:gd name="connsiteX29" fmla="*/ 447557 w 449768"/>
                  <a:gd name="connsiteY29" fmla="*/ 9937 h 538305"/>
                  <a:gd name="connsiteX30" fmla="*/ 447557 w 449768"/>
                  <a:gd name="connsiteY30" fmla="*/ 20370 h 538305"/>
                  <a:gd name="connsiteX31" fmla="*/ 447557 w 449768"/>
                  <a:gd name="connsiteY31" fmla="*/ 46204 h 538305"/>
                  <a:gd name="connsiteX32" fmla="*/ 442086 w 449768"/>
                  <a:gd name="connsiteY32" fmla="*/ 103338 h 538305"/>
                  <a:gd name="connsiteX33" fmla="*/ 442086 w 449768"/>
                  <a:gd name="connsiteY33" fmla="*/ 113771 h 538305"/>
                  <a:gd name="connsiteX34" fmla="*/ 437111 w 449768"/>
                  <a:gd name="connsiteY34" fmla="*/ 134141 h 538305"/>
                  <a:gd name="connsiteX35" fmla="*/ 421194 w 449768"/>
                  <a:gd name="connsiteY35" fmla="*/ 175874 h 538305"/>
                  <a:gd name="connsiteX36" fmla="*/ 354040 w 449768"/>
                  <a:gd name="connsiteY36" fmla="*/ 289645 h 538305"/>
                  <a:gd name="connsiteX37" fmla="*/ 344091 w 449768"/>
                  <a:gd name="connsiteY37" fmla="*/ 325913 h 538305"/>
                  <a:gd name="connsiteX38" fmla="*/ 276441 w 449768"/>
                  <a:gd name="connsiteY38" fmla="*/ 506754 h 538305"/>
                  <a:gd name="connsiteX39" fmla="*/ 261020 w 449768"/>
                  <a:gd name="connsiteY39" fmla="*/ 496321 h 538305"/>
                  <a:gd name="connsiteX40" fmla="*/ 17278 w 449768"/>
                  <a:gd name="connsiteY40" fmla="*/ 310511 h 538305"/>
                  <a:gd name="connsiteX41" fmla="*/ 1858 w 449768"/>
                  <a:gd name="connsiteY41" fmla="*/ 289645 h 538305"/>
                  <a:gd name="connsiteX42" fmla="*/ 162528 w 449768"/>
                  <a:gd name="connsiteY42" fmla="*/ 186307 h 538305"/>
                  <a:gd name="connsiteX43" fmla="*/ 193369 w 449768"/>
                  <a:gd name="connsiteY43" fmla="*/ 165441 h 538305"/>
                  <a:gd name="connsiteX44" fmla="*/ 312753 w 449768"/>
                  <a:gd name="connsiteY44" fmla="*/ 51669 h 538305"/>
                  <a:gd name="connsiteX45" fmla="*/ 400799 w 449768"/>
                  <a:gd name="connsiteY45" fmla="*/ 9937 h 538305"/>
                  <a:gd name="connsiteX46" fmla="*/ 426665 w 449768"/>
                  <a:gd name="connsiteY46" fmla="*/ 4968 h 538305"/>
                  <a:gd name="connsiteX47" fmla="*/ 437111 w 449768"/>
                  <a:gd name="connsiteY47" fmla="*/ 0 h 538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449768" h="538305">
                    <a:moveTo>
                      <a:pt x="206367" y="423375"/>
                    </a:moveTo>
                    <a:cubicBezTo>
                      <a:pt x="209652" y="425297"/>
                      <a:pt x="211016" y="429140"/>
                      <a:pt x="208536" y="434347"/>
                    </a:cubicBezTo>
                    <a:cubicBezTo>
                      <a:pt x="198122" y="460136"/>
                      <a:pt x="172335" y="506754"/>
                      <a:pt x="136133" y="527584"/>
                    </a:cubicBezTo>
                    <a:cubicBezTo>
                      <a:pt x="125719" y="532543"/>
                      <a:pt x="115305" y="527584"/>
                      <a:pt x="120760" y="517169"/>
                    </a:cubicBezTo>
                    <a:cubicBezTo>
                      <a:pt x="130678" y="491380"/>
                      <a:pt x="151507" y="450217"/>
                      <a:pt x="192667" y="423933"/>
                    </a:cubicBezTo>
                    <a:cubicBezTo>
                      <a:pt x="197874" y="421453"/>
                      <a:pt x="203081" y="421453"/>
                      <a:pt x="206367" y="423375"/>
                    </a:cubicBezTo>
                    <a:close/>
                    <a:moveTo>
                      <a:pt x="158371" y="386315"/>
                    </a:moveTo>
                    <a:cubicBezTo>
                      <a:pt x="161532" y="388230"/>
                      <a:pt x="162771" y="392060"/>
                      <a:pt x="160292" y="397002"/>
                    </a:cubicBezTo>
                    <a:cubicBezTo>
                      <a:pt x="144924" y="433081"/>
                      <a:pt x="113693" y="500297"/>
                      <a:pt x="51725" y="536376"/>
                    </a:cubicBezTo>
                    <a:cubicBezTo>
                      <a:pt x="41315" y="541318"/>
                      <a:pt x="36357" y="536376"/>
                      <a:pt x="41315" y="525997"/>
                    </a:cubicBezTo>
                    <a:cubicBezTo>
                      <a:pt x="51725" y="489918"/>
                      <a:pt x="82957" y="422702"/>
                      <a:pt x="144924" y="387118"/>
                    </a:cubicBezTo>
                    <a:cubicBezTo>
                      <a:pt x="150130" y="384399"/>
                      <a:pt x="155211" y="384399"/>
                      <a:pt x="158371" y="386315"/>
                    </a:cubicBezTo>
                    <a:close/>
                    <a:moveTo>
                      <a:pt x="112005" y="349971"/>
                    </a:moveTo>
                    <a:cubicBezTo>
                      <a:pt x="115228" y="352562"/>
                      <a:pt x="116468" y="357744"/>
                      <a:pt x="113740" y="362927"/>
                    </a:cubicBezTo>
                    <a:cubicBezTo>
                      <a:pt x="103326" y="388591"/>
                      <a:pt x="77539" y="429556"/>
                      <a:pt x="41338" y="455221"/>
                    </a:cubicBezTo>
                    <a:cubicBezTo>
                      <a:pt x="25965" y="460157"/>
                      <a:pt x="21006" y="455221"/>
                      <a:pt x="25965" y="444857"/>
                    </a:cubicBezTo>
                    <a:cubicBezTo>
                      <a:pt x="36379" y="419192"/>
                      <a:pt x="57207" y="378227"/>
                      <a:pt x="98367" y="352562"/>
                    </a:cubicBezTo>
                    <a:cubicBezTo>
                      <a:pt x="103574" y="347380"/>
                      <a:pt x="108781" y="347380"/>
                      <a:pt x="112005" y="349971"/>
                    </a:cubicBezTo>
                    <a:close/>
                    <a:moveTo>
                      <a:pt x="287508" y="153269"/>
                    </a:moveTo>
                    <a:cubicBezTo>
                      <a:pt x="277809" y="153890"/>
                      <a:pt x="268730" y="157740"/>
                      <a:pt x="261020" y="165441"/>
                    </a:cubicBezTo>
                    <a:cubicBezTo>
                      <a:pt x="261020" y="170409"/>
                      <a:pt x="261020" y="170409"/>
                      <a:pt x="255548" y="175874"/>
                    </a:cubicBezTo>
                    <a:cubicBezTo>
                      <a:pt x="245600" y="196243"/>
                      <a:pt x="250574" y="222575"/>
                      <a:pt x="276441" y="232511"/>
                    </a:cubicBezTo>
                    <a:cubicBezTo>
                      <a:pt x="291861" y="242944"/>
                      <a:pt x="317727" y="242944"/>
                      <a:pt x="328174" y="227543"/>
                    </a:cubicBezTo>
                    <a:cubicBezTo>
                      <a:pt x="333645" y="222575"/>
                      <a:pt x="333645" y="222575"/>
                      <a:pt x="333645" y="217110"/>
                    </a:cubicBezTo>
                    <a:cubicBezTo>
                      <a:pt x="349066" y="196243"/>
                      <a:pt x="338620" y="170409"/>
                      <a:pt x="317727" y="160472"/>
                    </a:cubicBezTo>
                    <a:cubicBezTo>
                      <a:pt x="307530" y="155256"/>
                      <a:pt x="297208" y="152648"/>
                      <a:pt x="287508" y="153269"/>
                    </a:cubicBezTo>
                    <a:close/>
                    <a:moveTo>
                      <a:pt x="437111" y="0"/>
                    </a:moveTo>
                    <a:lnTo>
                      <a:pt x="442086" y="0"/>
                    </a:lnTo>
                    <a:cubicBezTo>
                      <a:pt x="447557" y="0"/>
                      <a:pt x="452532" y="0"/>
                      <a:pt x="447557" y="4968"/>
                    </a:cubicBezTo>
                    <a:lnTo>
                      <a:pt x="447557" y="9937"/>
                    </a:lnTo>
                    <a:cubicBezTo>
                      <a:pt x="452532" y="15402"/>
                      <a:pt x="447557" y="15402"/>
                      <a:pt x="447557" y="20370"/>
                    </a:cubicBezTo>
                    <a:cubicBezTo>
                      <a:pt x="447557" y="25835"/>
                      <a:pt x="447557" y="36268"/>
                      <a:pt x="447557" y="46204"/>
                    </a:cubicBezTo>
                    <a:cubicBezTo>
                      <a:pt x="447557" y="62102"/>
                      <a:pt x="447557" y="82472"/>
                      <a:pt x="442086" y="103338"/>
                    </a:cubicBezTo>
                    <a:cubicBezTo>
                      <a:pt x="442086" y="108306"/>
                      <a:pt x="442086" y="108306"/>
                      <a:pt x="442086" y="113771"/>
                    </a:cubicBezTo>
                    <a:cubicBezTo>
                      <a:pt x="437111" y="124205"/>
                      <a:pt x="437111" y="129173"/>
                      <a:pt x="437111" y="134141"/>
                    </a:cubicBezTo>
                    <a:cubicBezTo>
                      <a:pt x="431640" y="150039"/>
                      <a:pt x="426665" y="165441"/>
                      <a:pt x="421194" y="175874"/>
                    </a:cubicBezTo>
                    <a:cubicBezTo>
                      <a:pt x="406271" y="212141"/>
                      <a:pt x="385378" y="248409"/>
                      <a:pt x="354040" y="289645"/>
                    </a:cubicBezTo>
                    <a:cubicBezTo>
                      <a:pt x="349066" y="294613"/>
                      <a:pt x="344091" y="315479"/>
                      <a:pt x="344091" y="325913"/>
                    </a:cubicBezTo>
                    <a:cubicBezTo>
                      <a:pt x="354040" y="367148"/>
                      <a:pt x="359512" y="460053"/>
                      <a:pt x="276441" y="506754"/>
                    </a:cubicBezTo>
                    <a:cubicBezTo>
                      <a:pt x="265994" y="517187"/>
                      <a:pt x="255548" y="512219"/>
                      <a:pt x="261020" y="496321"/>
                    </a:cubicBezTo>
                    <a:cubicBezTo>
                      <a:pt x="261020" y="439684"/>
                      <a:pt x="240128" y="305046"/>
                      <a:pt x="17278" y="310511"/>
                    </a:cubicBezTo>
                    <a:cubicBezTo>
                      <a:pt x="1858" y="310511"/>
                      <a:pt x="-3117" y="300078"/>
                      <a:pt x="1858" y="289645"/>
                    </a:cubicBezTo>
                    <a:cubicBezTo>
                      <a:pt x="17278" y="253377"/>
                      <a:pt x="59062" y="180842"/>
                      <a:pt x="162528" y="186307"/>
                    </a:cubicBezTo>
                    <a:cubicBezTo>
                      <a:pt x="172975" y="186307"/>
                      <a:pt x="188395" y="175874"/>
                      <a:pt x="193369" y="165441"/>
                    </a:cubicBezTo>
                    <a:cubicBezTo>
                      <a:pt x="214261" y="139606"/>
                      <a:pt x="250574" y="87937"/>
                      <a:pt x="312753" y="51669"/>
                    </a:cubicBezTo>
                    <a:cubicBezTo>
                      <a:pt x="349066" y="25835"/>
                      <a:pt x="379907" y="15402"/>
                      <a:pt x="400799" y="9937"/>
                    </a:cubicBezTo>
                    <a:cubicBezTo>
                      <a:pt x="416219" y="9937"/>
                      <a:pt x="426665" y="9937"/>
                      <a:pt x="426665" y="4968"/>
                    </a:cubicBezTo>
                    <a:cubicBezTo>
                      <a:pt x="431640" y="4968"/>
                      <a:pt x="431640" y="0"/>
                      <a:pt x="437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任意多边形 28"/>
              <p:cNvSpPr/>
              <p:nvPr/>
            </p:nvSpPr>
            <p:spPr bwMode="auto">
              <a:xfrm>
                <a:off x="8544272" y="3465433"/>
                <a:ext cx="512148" cy="285722"/>
              </a:xfrm>
              <a:custGeom>
                <a:avLst/>
                <a:gdLst>
                  <a:gd name="T0" fmla="*/ 585 w 1564"/>
                  <a:gd name="T1" fmla="*/ 610 h 871"/>
                  <a:gd name="T2" fmla="*/ 451 w 1564"/>
                  <a:gd name="T3" fmla="*/ 744 h 871"/>
                  <a:gd name="T4" fmla="*/ 585 w 1564"/>
                  <a:gd name="T5" fmla="*/ 870 h 871"/>
                  <a:gd name="T6" fmla="*/ 710 w 1564"/>
                  <a:gd name="T7" fmla="*/ 744 h 871"/>
                  <a:gd name="T8" fmla="*/ 585 w 1564"/>
                  <a:gd name="T9" fmla="*/ 610 h 871"/>
                  <a:gd name="T10" fmla="*/ 585 w 1564"/>
                  <a:gd name="T11" fmla="*/ 811 h 871"/>
                  <a:gd name="T12" fmla="*/ 518 w 1564"/>
                  <a:gd name="T13" fmla="*/ 744 h 871"/>
                  <a:gd name="T14" fmla="*/ 585 w 1564"/>
                  <a:gd name="T15" fmla="*/ 677 h 871"/>
                  <a:gd name="T16" fmla="*/ 643 w 1564"/>
                  <a:gd name="T17" fmla="*/ 744 h 871"/>
                  <a:gd name="T18" fmla="*/ 585 w 1564"/>
                  <a:gd name="T19" fmla="*/ 811 h 871"/>
                  <a:gd name="T20" fmla="*/ 1563 w 1564"/>
                  <a:gd name="T21" fmla="*/ 519 h 871"/>
                  <a:gd name="T22" fmla="*/ 1563 w 1564"/>
                  <a:gd name="T23" fmla="*/ 652 h 871"/>
                  <a:gd name="T24" fmla="*/ 1505 w 1564"/>
                  <a:gd name="T25" fmla="*/ 719 h 871"/>
                  <a:gd name="T26" fmla="*/ 1429 w 1564"/>
                  <a:gd name="T27" fmla="*/ 719 h 871"/>
                  <a:gd name="T28" fmla="*/ 1262 w 1564"/>
                  <a:gd name="T29" fmla="*/ 569 h 871"/>
                  <a:gd name="T30" fmla="*/ 1095 w 1564"/>
                  <a:gd name="T31" fmla="*/ 719 h 871"/>
                  <a:gd name="T32" fmla="*/ 752 w 1564"/>
                  <a:gd name="T33" fmla="*/ 719 h 871"/>
                  <a:gd name="T34" fmla="*/ 585 w 1564"/>
                  <a:gd name="T35" fmla="*/ 569 h 871"/>
                  <a:gd name="T36" fmla="*/ 409 w 1564"/>
                  <a:gd name="T37" fmla="*/ 719 h 871"/>
                  <a:gd name="T38" fmla="*/ 326 w 1564"/>
                  <a:gd name="T39" fmla="*/ 719 h 871"/>
                  <a:gd name="T40" fmla="*/ 267 w 1564"/>
                  <a:gd name="T41" fmla="*/ 652 h 871"/>
                  <a:gd name="T42" fmla="*/ 267 w 1564"/>
                  <a:gd name="T43" fmla="*/ 519 h 871"/>
                  <a:gd name="T44" fmla="*/ 1563 w 1564"/>
                  <a:gd name="T45" fmla="*/ 519 h 871"/>
                  <a:gd name="T46" fmla="*/ 1262 w 1564"/>
                  <a:gd name="T47" fmla="*/ 610 h 871"/>
                  <a:gd name="T48" fmla="*/ 1128 w 1564"/>
                  <a:gd name="T49" fmla="*/ 744 h 871"/>
                  <a:gd name="T50" fmla="*/ 1262 w 1564"/>
                  <a:gd name="T51" fmla="*/ 870 h 871"/>
                  <a:gd name="T52" fmla="*/ 1396 w 1564"/>
                  <a:gd name="T53" fmla="*/ 744 h 871"/>
                  <a:gd name="T54" fmla="*/ 1262 w 1564"/>
                  <a:gd name="T55" fmla="*/ 610 h 871"/>
                  <a:gd name="T56" fmla="*/ 1262 w 1564"/>
                  <a:gd name="T57" fmla="*/ 811 h 871"/>
                  <a:gd name="T58" fmla="*/ 1195 w 1564"/>
                  <a:gd name="T59" fmla="*/ 744 h 871"/>
                  <a:gd name="T60" fmla="*/ 1262 w 1564"/>
                  <a:gd name="T61" fmla="*/ 677 h 871"/>
                  <a:gd name="T62" fmla="*/ 1329 w 1564"/>
                  <a:gd name="T63" fmla="*/ 744 h 871"/>
                  <a:gd name="T64" fmla="*/ 1262 w 1564"/>
                  <a:gd name="T65" fmla="*/ 811 h 871"/>
                  <a:gd name="T66" fmla="*/ 1538 w 1564"/>
                  <a:gd name="T67" fmla="*/ 376 h 871"/>
                  <a:gd name="T68" fmla="*/ 1295 w 1564"/>
                  <a:gd name="T69" fmla="*/ 134 h 871"/>
                  <a:gd name="T70" fmla="*/ 1229 w 1564"/>
                  <a:gd name="T71" fmla="*/ 109 h 871"/>
                  <a:gd name="T72" fmla="*/ 1112 w 1564"/>
                  <a:gd name="T73" fmla="*/ 109 h 871"/>
                  <a:gd name="T74" fmla="*/ 1112 w 1564"/>
                  <a:gd name="T75" fmla="*/ 59 h 871"/>
                  <a:gd name="T76" fmla="*/ 1045 w 1564"/>
                  <a:gd name="T77" fmla="*/ 0 h 871"/>
                  <a:gd name="T78" fmla="*/ 326 w 1564"/>
                  <a:gd name="T79" fmla="*/ 0 h 871"/>
                  <a:gd name="T80" fmla="*/ 267 w 1564"/>
                  <a:gd name="T81" fmla="*/ 59 h 871"/>
                  <a:gd name="T82" fmla="*/ 267 w 1564"/>
                  <a:gd name="T83" fmla="*/ 75 h 871"/>
                  <a:gd name="T84" fmla="*/ 8 w 1564"/>
                  <a:gd name="T85" fmla="*/ 101 h 871"/>
                  <a:gd name="T86" fmla="*/ 459 w 1564"/>
                  <a:gd name="T87" fmla="*/ 159 h 871"/>
                  <a:gd name="T88" fmla="*/ 0 w 1564"/>
                  <a:gd name="T89" fmla="*/ 209 h 871"/>
                  <a:gd name="T90" fmla="*/ 459 w 1564"/>
                  <a:gd name="T91" fmla="*/ 268 h 871"/>
                  <a:gd name="T92" fmla="*/ 0 w 1564"/>
                  <a:gd name="T93" fmla="*/ 309 h 871"/>
                  <a:gd name="T94" fmla="*/ 267 w 1564"/>
                  <a:gd name="T95" fmla="*/ 360 h 871"/>
                  <a:gd name="T96" fmla="*/ 267 w 1564"/>
                  <a:gd name="T97" fmla="*/ 485 h 871"/>
                  <a:gd name="T98" fmla="*/ 1563 w 1564"/>
                  <a:gd name="T99" fmla="*/ 485 h 871"/>
                  <a:gd name="T100" fmla="*/ 1563 w 1564"/>
                  <a:gd name="T101" fmla="*/ 435 h 871"/>
                  <a:gd name="T102" fmla="*/ 1538 w 1564"/>
                  <a:gd name="T103" fmla="*/ 376 h 871"/>
                  <a:gd name="T104" fmla="*/ 1429 w 1564"/>
                  <a:gd name="T105" fmla="*/ 385 h 871"/>
                  <a:gd name="T106" fmla="*/ 1195 w 1564"/>
                  <a:gd name="T107" fmla="*/ 385 h 871"/>
                  <a:gd name="T108" fmla="*/ 1178 w 1564"/>
                  <a:gd name="T109" fmla="*/ 376 h 871"/>
                  <a:gd name="T110" fmla="*/ 1178 w 1564"/>
                  <a:gd name="T111" fmla="*/ 193 h 871"/>
                  <a:gd name="T112" fmla="*/ 1195 w 1564"/>
                  <a:gd name="T113" fmla="*/ 184 h 871"/>
                  <a:gd name="T114" fmla="*/ 1237 w 1564"/>
                  <a:gd name="T115" fmla="*/ 184 h 871"/>
                  <a:gd name="T116" fmla="*/ 1245 w 1564"/>
                  <a:gd name="T117" fmla="*/ 184 h 871"/>
                  <a:gd name="T118" fmla="*/ 1438 w 1564"/>
                  <a:gd name="T119" fmla="*/ 368 h 871"/>
                  <a:gd name="T120" fmla="*/ 1429 w 1564"/>
                  <a:gd name="T121" fmla="*/ 385 h 871"/>
                  <a:gd name="T122" fmla="*/ 1429 w 1564"/>
                  <a:gd name="T123" fmla="*/ 385 h 871"/>
                  <a:gd name="T124" fmla="*/ 1429 w 1564"/>
                  <a:gd name="T125" fmla="*/ 385 h 8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64" h="871">
                    <a:moveTo>
                      <a:pt x="585" y="610"/>
                    </a:moveTo>
                    <a:cubicBezTo>
                      <a:pt x="510" y="610"/>
                      <a:pt x="451" y="669"/>
                      <a:pt x="451" y="744"/>
                    </a:cubicBezTo>
                    <a:cubicBezTo>
                      <a:pt x="451" y="820"/>
                      <a:pt x="510" y="870"/>
                      <a:pt x="585" y="870"/>
                    </a:cubicBezTo>
                    <a:cubicBezTo>
                      <a:pt x="652" y="870"/>
                      <a:pt x="710" y="820"/>
                      <a:pt x="710" y="744"/>
                    </a:cubicBezTo>
                    <a:cubicBezTo>
                      <a:pt x="710" y="669"/>
                      <a:pt x="652" y="610"/>
                      <a:pt x="585" y="610"/>
                    </a:cubicBezTo>
                    <a:close/>
                    <a:moveTo>
                      <a:pt x="585" y="811"/>
                    </a:moveTo>
                    <a:cubicBezTo>
                      <a:pt x="543" y="811"/>
                      <a:pt x="518" y="778"/>
                      <a:pt x="518" y="744"/>
                    </a:cubicBezTo>
                    <a:cubicBezTo>
                      <a:pt x="518" y="711"/>
                      <a:pt x="543" y="677"/>
                      <a:pt x="585" y="677"/>
                    </a:cubicBezTo>
                    <a:cubicBezTo>
                      <a:pt x="618" y="677"/>
                      <a:pt x="643" y="711"/>
                      <a:pt x="643" y="744"/>
                    </a:cubicBezTo>
                    <a:cubicBezTo>
                      <a:pt x="643" y="778"/>
                      <a:pt x="618" y="811"/>
                      <a:pt x="585" y="811"/>
                    </a:cubicBezTo>
                    <a:close/>
                    <a:moveTo>
                      <a:pt x="1563" y="519"/>
                    </a:moveTo>
                    <a:cubicBezTo>
                      <a:pt x="1563" y="652"/>
                      <a:pt x="1563" y="652"/>
                      <a:pt x="1563" y="652"/>
                    </a:cubicBezTo>
                    <a:cubicBezTo>
                      <a:pt x="1563" y="694"/>
                      <a:pt x="1538" y="719"/>
                      <a:pt x="1505" y="719"/>
                    </a:cubicBezTo>
                    <a:cubicBezTo>
                      <a:pt x="1429" y="719"/>
                      <a:pt x="1429" y="719"/>
                      <a:pt x="1429" y="719"/>
                    </a:cubicBezTo>
                    <a:cubicBezTo>
                      <a:pt x="1421" y="636"/>
                      <a:pt x="1346" y="569"/>
                      <a:pt x="1262" y="569"/>
                    </a:cubicBezTo>
                    <a:cubicBezTo>
                      <a:pt x="1178" y="569"/>
                      <a:pt x="1103" y="636"/>
                      <a:pt x="1095" y="719"/>
                    </a:cubicBezTo>
                    <a:cubicBezTo>
                      <a:pt x="752" y="719"/>
                      <a:pt x="752" y="719"/>
                      <a:pt x="752" y="719"/>
                    </a:cubicBezTo>
                    <a:cubicBezTo>
                      <a:pt x="735" y="636"/>
                      <a:pt x="669" y="569"/>
                      <a:pt x="585" y="569"/>
                    </a:cubicBezTo>
                    <a:cubicBezTo>
                      <a:pt x="493" y="569"/>
                      <a:pt x="426" y="636"/>
                      <a:pt x="409" y="719"/>
                    </a:cubicBezTo>
                    <a:cubicBezTo>
                      <a:pt x="326" y="719"/>
                      <a:pt x="326" y="719"/>
                      <a:pt x="326" y="719"/>
                    </a:cubicBezTo>
                    <a:cubicBezTo>
                      <a:pt x="292" y="719"/>
                      <a:pt x="267" y="694"/>
                      <a:pt x="267" y="652"/>
                    </a:cubicBezTo>
                    <a:cubicBezTo>
                      <a:pt x="267" y="519"/>
                      <a:pt x="267" y="519"/>
                      <a:pt x="267" y="519"/>
                    </a:cubicBezTo>
                    <a:lnTo>
                      <a:pt x="1563" y="519"/>
                    </a:lnTo>
                    <a:close/>
                    <a:moveTo>
                      <a:pt x="1262" y="610"/>
                    </a:moveTo>
                    <a:cubicBezTo>
                      <a:pt x="1187" y="610"/>
                      <a:pt x="1128" y="669"/>
                      <a:pt x="1128" y="744"/>
                    </a:cubicBezTo>
                    <a:cubicBezTo>
                      <a:pt x="1128" y="820"/>
                      <a:pt x="1187" y="870"/>
                      <a:pt x="1262" y="870"/>
                    </a:cubicBezTo>
                    <a:cubicBezTo>
                      <a:pt x="1337" y="870"/>
                      <a:pt x="1396" y="820"/>
                      <a:pt x="1396" y="744"/>
                    </a:cubicBezTo>
                    <a:cubicBezTo>
                      <a:pt x="1396" y="669"/>
                      <a:pt x="1337" y="610"/>
                      <a:pt x="1262" y="610"/>
                    </a:cubicBezTo>
                    <a:close/>
                    <a:moveTo>
                      <a:pt x="1262" y="811"/>
                    </a:moveTo>
                    <a:cubicBezTo>
                      <a:pt x="1229" y="811"/>
                      <a:pt x="1195" y="778"/>
                      <a:pt x="1195" y="744"/>
                    </a:cubicBezTo>
                    <a:cubicBezTo>
                      <a:pt x="1195" y="711"/>
                      <a:pt x="1229" y="677"/>
                      <a:pt x="1262" y="677"/>
                    </a:cubicBezTo>
                    <a:cubicBezTo>
                      <a:pt x="1295" y="677"/>
                      <a:pt x="1329" y="711"/>
                      <a:pt x="1329" y="744"/>
                    </a:cubicBezTo>
                    <a:cubicBezTo>
                      <a:pt x="1329" y="778"/>
                      <a:pt x="1295" y="811"/>
                      <a:pt x="1262" y="811"/>
                    </a:cubicBezTo>
                    <a:close/>
                    <a:moveTo>
                      <a:pt x="1538" y="376"/>
                    </a:moveTo>
                    <a:cubicBezTo>
                      <a:pt x="1295" y="134"/>
                      <a:pt x="1295" y="134"/>
                      <a:pt x="1295" y="134"/>
                    </a:cubicBezTo>
                    <a:cubicBezTo>
                      <a:pt x="1279" y="117"/>
                      <a:pt x="1254" y="109"/>
                      <a:pt x="1229" y="109"/>
                    </a:cubicBezTo>
                    <a:cubicBezTo>
                      <a:pt x="1112" y="109"/>
                      <a:pt x="1112" y="109"/>
                      <a:pt x="1112" y="109"/>
                    </a:cubicBezTo>
                    <a:cubicBezTo>
                      <a:pt x="1112" y="59"/>
                      <a:pt x="1112" y="59"/>
                      <a:pt x="1112" y="59"/>
                    </a:cubicBezTo>
                    <a:cubicBezTo>
                      <a:pt x="1112" y="25"/>
                      <a:pt x="1078" y="0"/>
                      <a:pt x="1045" y="0"/>
                    </a:cubicBezTo>
                    <a:cubicBezTo>
                      <a:pt x="326" y="0"/>
                      <a:pt x="326" y="0"/>
                      <a:pt x="326" y="0"/>
                    </a:cubicBezTo>
                    <a:cubicBezTo>
                      <a:pt x="292" y="0"/>
                      <a:pt x="267" y="25"/>
                      <a:pt x="267" y="59"/>
                    </a:cubicBezTo>
                    <a:cubicBezTo>
                      <a:pt x="267" y="75"/>
                      <a:pt x="267" y="75"/>
                      <a:pt x="267" y="75"/>
                    </a:cubicBezTo>
                    <a:cubicBezTo>
                      <a:pt x="8" y="101"/>
                      <a:pt x="8" y="101"/>
                      <a:pt x="8" y="101"/>
                    </a:cubicBezTo>
                    <a:cubicBezTo>
                      <a:pt x="459" y="159"/>
                      <a:pt x="459" y="159"/>
                      <a:pt x="459" y="159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459" y="268"/>
                      <a:pt x="459" y="268"/>
                      <a:pt x="459" y="268"/>
                    </a:cubicBezTo>
                    <a:cubicBezTo>
                      <a:pt x="0" y="309"/>
                      <a:pt x="0" y="309"/>
                      <a:pt x="0" y="309"/>
                    </a:cubicBezTo>
                    <a:cubicBezTo>
                      <a:pt x="267" y="360"/>
                      <a:pt x="267" y="360"/>
                      <a:pt x="267" y="360"/>
                    </a:cubicBezTo>
                    <a:cubicBezTo>
                      <a:pt x="267" y="485"/>
                      <a:pt x="267" y="485"/>
                      <a:pt x="267" y="485"/>
                    </a:cubicBezTo>
                    <a:cubicBezTo>
                      <a:pt x="1563" y="485"/>
                      <a:pt x="1563" y="485"/>
                      <a:pt x="1563" y="485"/>
                    </a:cubicBezTo>
                    <a:cubicBezTo>
                      <a:pt x="1563" y="435"/>
                      <a:pt x="1563" y="435"/>
                      <a:pt x="1563" y="435"/>
                    </a:cubicBezTo>
                    <a:cubicBezTo>
                      <a:pt x="1563" y="410"/>
                      <a:pt x="1555" y="393"/>
                      <a:pt x="1538" y="376"/>
                    </a:cubicBezTo>
                    <a:close/>
                    <a:moveTo>
                      <a:pt x="1429" y="385"/>
                    </a:moveTo>
                    <a:cubicBezTo>
                      <a:pt x="1195" y="385"/>
                      <a:pt x="1195" y="385"/>
                      <a:pt x="1195" y="385"/>
                    </a:cubicBezTo>
                    <a:cubicBezTo>
                      <a:pt x="1187" y="385"/>
                      <a:pt x="1178" y="376"/>
                      <a:pt x="1178" y="376"/>
                    </a:cubicBezTo>
                    <a:cubicBezTo>
                      <a:pt x="1178" y="193"/>
                      <a:pt x="1178" y="193"/>
                      <a:pt x="1178" y="193"/>
                    </a:cubicBezTo>
                    <a:cubicBezTo>
                      <a:pt x="1178" y="184"/>
                      <a:pt x="1187" y="184"/>
                      <a:pt x="1195" y="184"/>
                    </a:cubicBezTo>
                    <a:cubicBezTo>
                      <a:pt x="1237" y="184"/>
                      <a:pt x="1237" y="184"/>
                      <a:pt x="1237" y="184"/>
                    </a:cubicBezTo>
                    <a:lnTo>
                      <a:pt x="1245" y="184"/>
                    </a:lnTo>
                    <a:cubicBezTo>
                      <a:pt x="1438" y="368"/>
                      <a:pt x="1438" y="368"/>
                      <a:pt x="1438" y="368"/>
                    </a:cubicBezTo>
                    <a:cubicBezTo>
                      <a:pt x="1446" y="376"/>
                      <a:pt x="1438" y="385"/>
                      <a:pt x="1429" y="385"/>
                    </a:cubicBezTo>
                    <a:close/>
                    <a:moveTo>
                      <a:pt x="1429" y="385"/>
                    </a:moveTo>
                    <a:lnTo>
                      <a:pt x="1429" y="38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296362" y="1979099"/>
              <a:ext cx="452657" cy="3191805"/>
              <a:chOff x="1095573" y="1979099"/>
              <a:chExt cx="452657" cy="3191805"/>
            </a:xfrm>
          </p:grpSpPr>
          <p:sp>
            <p:nvSpPr>
              <p:cNvPr id="24" name="任意多边形 23"/>
              <p:cNvSpPr/>
              <p:nvPr/>
            </p:nvSpPr>
            <p:spPr bwMode="auto">
              <a:xfrm>
                <a:off x="1119512" y="4750332"/>
                <a:ext cx="418783" cy="42057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792" y="0"/>
                    </a:moveTo>
                    <a:cubicBezTo>
                      <a:pt x="12101" y="0"/>
                      <a:pt x="13398" y="296"/>
                      <a:pt x="14685" y="897"/>
                    </a:cubicBezTo>
                    <a:cubicBezTo>
                      <a:pt x="15972" y="1496"/>
                      <a:pt x="17128" y="2309"/>
                      <a:pt x="18152" y="3337"/>
                    </a:cubicBezTo>
                    <a:cubicBezTo>
                      <a:pt x="19173" y="4365"/>
                      <a:pt x="20002" y="5565"/>
                      <a:pt x="20642" y="6941"/>
                    </a:cubicBezTo>
                    <a:cubicBezTo>
                      <a:pt x="21277" y="8313"/>
                      <a:pt x="21599" y="9784"/>
                      <a:pt x="21599" y="11354"/>
                    </a:cubicBezTo>
                    <a:cubicBezTo>
                      <a:pt x="21599" y="12995"/>
                      <a:pt x="21305" y="14571"/>
                      <a:pt x="20722" y="16085"/>
                    </a:cubicBezTo>
                    <a:lnTo>
                      <a:pt x="20416" y="16895"/>
                    </a:lnTo>
                    <a:lnTo>
                      <a:pt x="18455" y="17245"/>
                    </a:lnTo>
                    <a:cubicBezTo>
                      <a:pt x="18253" y="18183"/>
                      <a:pt x="17836" y="18965"/>
                      <a:pt x="17210" y="19589"/>
                    </a:cubicBezTo>
                    <a:cubicBezTo>
                      <a:pt x="16584" y="20207"/>
                      <a:pt x="15843" y="20521"/>
                      <a:pt x="14996" y="20521"/>
                    </a:cubicBezTo>
                    <a:lnTo>
                      <a:pt x="14996" y="21074"/>
                    </a:lnTo>
                    <a:cubicBezTo>
                      <a:pt x="14996" y="21218"/>
                      <a:pt x="14953" y="21343"/>
                      <a:pt x="14862" y="21447"/>
                    </a:cubicBezTo>
                    <a:cubicBezTo>
                      <a:pt x="14770" y="21549"/>
                      <a:pt x="14664" y="21599"/>
                      <a:pt x="14534" y="21599"/>
                    </a:cubicBezTo>
                    <a:lnTo>
                      <a:pt x="13633" y="21599"/>
                    </a:lnTo>
                    <a:cubicBezTo>
                      <a:pt x="13513" y="21599"/>
                      <a:pt x="13407" y="21549"/>
                      <a:pt x="13322" y="21447"/>
                    </a:cubicBezTo>
                    <a:cubicBezTo>
                      <a:pt x="13238" y="21343"/>
                      <a:pt x="13193" y="21218"/>
                      <a:pt x="13193" y="21074"/>
                    </a:cubicBezTo>
                    <a:lnTo>
                      <a:pt x="13193" y="11354"/>
                    </a:lnTo>
                    <a:cubicBezTo>
                      <a:pt x="13193" y="11210"/>
                      <a:pt x="13238" y="11081"/>
                      <a:pt x="13322" y="10970"/>
                    </a:cubicBezTo>
                    <a:cubicBezTo>
                      <a:pt x="13407" y="10857"/>
                      <a:pt x="13513" y="10798"/>
                      <a:pt x="13633" y="10798"/>
                    </a:cubicBezTo>
                    <a:lnTo>
                      <a:pt x="14534" y="10798"/>
                    </a:lnTo>
                    <a:cubicBezTo>
                      <a:pt x="14654" y="10798"/>
                      <a:pt x="14763" y="10857"/>
                      <a:pt x="14857" y="10970"/>
                    </a:cubicBezTo>
                    <a:cubicBezTo>
                      <a:pt x="14949" y="11081"/>
                      <a:pt x="14996" y="11210"/>
                      <a:pt x="14996" y="11354"/>
                    </a:cubicBezTo>
                    <a:lnTo>
                      <a:pt x="14996" y="11880"/>
                    </a:lnTo>
                    <a:cubicBezTo>
                      <a:pt x="15655" y="11880"/>
                      <a:pt x="16262" y="12077"/>
                      <a:pt x="16810" y="12476"/>
                    </a:cubicBezTo>
                    <a:cubicBezTo>
                      <a:pt x="17359" y="12874"/>
                      <a:pt x="17787" y="13396"/>
                      <a:pt x="18095" y="14046"/>
                    </a:cubicBezTo>
                    <a:lnTo>
                      <a:pt x="18533" y="13947"/>
                    </a:lnTo>
                    <a:cubicBezTo>
                      <a:pt x="18782" y="13136"/>
                      <a:pt x="18900" y="12272"/>
                      <a:pt x="18893" y="11354"/>
                    </a:cubicBezTo>
                    <a:cubicBezTo>
                      <a:pt x="18893" y="10228"/>
                      <a:pt x="18648" y="9177"/>
                      <a:pt x="18156" y="8194"/>
                    </a:cubicBezTo>
                    <a:cubicBezTo>
                      <a:pt x="17665" y="7220"/>
                      <a:pt x="17024" y="6362"/>
                      <a:pt x="16238" y="5622"/>
                    </a:cubicBezTo>
                    <a:cubicBezTo>
                      <a:pt x="15455" y="4882"/>
                      <a:pt x="14584" y="4300"/>
                      <a:pt x="13621" y="3877"/>
                    </a:cubicBezTo>
                    <a:cubicBezTo>
                      <a:pt x="12659" y="3456"/>
                      <a:pt x="11717" y="3241"/>
                      <a:pt x="10792" y="3241"/>
                    </a:cubicBezTo>
                    <a:cubicBezTo>
                      <a:pt x="9868" y="3241"/>
                      <a:pt x="8929" y="3456"/>
                      <a:pt x="7971" y="3877"/>
                    </a:cubicBezTo>
                    <a:cubicBezTo>
                      <a:pt x="7015" y="4300"/>
                      <a:pt x="6140" y="4879"/>
                      <a:pt x="5358" y="5608"/>
                    </a:cubicBezTo>
                    <a:cubicBezTo>
                      <a:pt x="4572" y="6336"/>
                      <a:pt x="3934" y="7198"/>
                      <a:pt x="3443" y="8183"/>
                    </a:cubicBezTo>
                    <a:cubicBezTo>
                      <a:pt x="2951" y="9171"/>
                      <a:pt x="2704" y="10219"/>
                      <a:pt x="2704" y="11329"/>
                    </a:cubicBezTo>
                    <a:cubicBezTo>
                      <a:pt x="2704" y="12267"/>
                      <a:pt x="2824" y="13136"/>
                      <a:pt x="3066" y="13947"/>
                    </a:cubicBezTo>
                    <a:lnTo>
                      <a:pt x="3504" y="14046"/>
                    </a:lnTo>
                    <a:cubicBezTo>
                      <a:pt x="3812" y="13396"/>
                      <a:pt x="4240" y="12874"/>
                      <a:pt x="4789" y="12476"/>
                    </a:cubicBezTo>
                    <a:cubicBezTo>
                      <a:pt x="5337" y="12077"/>
                      <a:pt x="5942" y="11880"/>
                      <a:pt x="6603" y="11880"/>
                    </a:cubicBezTo>
                    <a:lnTo>
                      <a:pt x="6603" y="11354"/>
                    </a:lnTo>
                    <a:cubicBezTo>
                      <a:pt x="6603" y="11210"/>
                      <a:pt x="6646" y="11081"/>
                      <a:pt x="6737" y="10970"/>
                    </a:cubicBezTo>
                    <a:cubicBezTo>
                      <a:pt x="6827" y="10857"/>
                      <a:pt x="6935" y="10798"/>
                      <a:pt x="7065" y="10798"/>
                    </a:cubicBezTo>
                    <a:lnTo>
                      <a:pt x="7966" y="10798"/>
                    </a:lnTo>
                    <a:cubicBezTo>
                      <a:pt x="8086" y="10798"/>
                      <a:pt x="8187" y="10857"/>
                      <a:pt x="8270" y="10970"/>
                    </a:cubicBezTo>
                    <a:cubicBezTo>
                      <a:pt x="8352" y="11081"/>
                      <a:pt x="8392" y="11210"/>
                      <a:pt x="8392" y="11354"/>
                    </a:cubicBezTo>
                    <a:lnTo>
                      <a:pt x="8392" y="21074"/>
                    </a:lnTo>
                    <a:cubicBezTo>
                      <a:pt x="8392" y="21218"/>
                      <a:pt x="8352" y="21343"/>
                      <a:pt x="8270" y="21447"/>
                    </a:cubicBezTo>
                    <a:cubicBezTo>
                      <a:pt x="8187" y="21549"/>
                      <a:pt x="8086" y="21599"/>
                      <a:pt x="7966" y="21599"/>
                    </a:cubicBezTo>
                    <a:lnTo>
                      <a:pt x="7065" y="21599"/>
                    </a:lnTo>
                    <a:cubicBezTo>
                      <a:pt x="6945" y="21599"/>
                      <a:pt x="6836" y="21549"/>
                      <a:pt x="6742" y="21447"/>
                    </a:cubicBezTo>
                    <a:cubicBezTo>
                      <a:pt x="6650" y="21343"/>
                      <a:pt x="6603" y="21218"/>
                      <a:pt x="6603" y="21074"/>
                    </a:cubicBezTo>
                    <a:lnTo>
                      <a:pt x="6603" y="20521"/>
                    </a:lnTo>
                    <a:cubicBezTo>
                      <a:pt x="6189" y="20521"/>
                      <a:pt x="5789" y="20436"/>
                      <a:pt x="5403" y="20270"/>
                    </a:cubicBezTo>
                    <a:cubicBezTo>
                      <a:pt x="5015" y="20103"/>
                      <a:pt x="4671" y="19877"/>
                      <a:pt x="4370" y="19589"/>
                    </a:cubicBezTo>
                    <a:cubicBezTo>
                      <a:pt x="4073" y="19298"/>
                      <a:pt x="3814" y="18956"/>
                      <a:pt x="3598" y="18558"/>
                    </a:cubicBezTo>
                    <a:cubicBezTo>
                      <a:pt x="3388" y="18163"/>
                      <a:pt x="3233" y="17725"/>
                      <a:pt x="3144" y="17245"/>
                    </a:cubicBezTo>
                    <a:lnTo>
                      <a:pt x="1172" y="16895"/>
                    </a:lnTo>
                    <a:lnTo>
                      <a:pt x="877" y="16085"/>
                    </a:lnTo>
                    <a:cubicBezTo>
                      <a:pt x="294" y="14571"/>
                      <a:pt x="0" y="12987"/>
                      <a:pt x="0" y="11326"/>
                    </a:cubicBezTo>
                    <a:cubicBezTo>
                      <a:pt x="0" y="9776"/>
                      <a:pt x="320" y="8310"/>
                      <a:pt x="957" y="6938"/>
                    </a:cubicBezTo>
                    <a:cubicBezTo>
                      <a:pt x="1595" y="5563"/>
                      <a:pt x="2426" y="4363"/>
                      <a:pt x="3447" y="3335"/>
                    </a:cubicBezTo>
                    <a:cubicBezTo>
                      <a:pt x="4469" y="2307"/>
                      <a:pt x="5622" y="1493"/>
                      <a:pt x="6909" y="895"/>
                    </a:cubicBezTo>
                    <a:cubicBezTo>
                      <a:pt x="8192" y="296"/>
                      <a:pt x="9486" y="0"/>
                      <a:pt x="10792" y="0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任意多边形 24"/>
              <p:cNvSpPr/>
              <p:nvPr/>
            </p:nvSpPr>
            <p:spPr bwMode="auto">
              <a:xfrm>
                <a:off x="1101332" y="1979099"/>
                <a:ext cx="443392" cy="392114"/>
              </a:xfrm>
              <a:custGeom>
                <a:avLst/>
                <a:gdLst>
                  <a:gd name="connsiteX0" fmla="*/ 358785 w 512434"/>
                  <a:gd name="connsiteY0" fmla="*/ 409158 h 453171"/>
                  <a:gd name="connsiteX1" fmla="*/ 345300 w 512434"/>
                  <a:gd name="connsiteY1" fmla="*/ 425866 h 453171"/>
                  <a:gd name="connsiteX2" fmla="*/ 358785 w 512434"/>
                  <a:gd name="connsiteY2" fmla="*/ 439722 h 453171"/>
                  <a:gd name="connsiteX3" fmla="*/ 372270 w 512434"/>
                  <a:gd name="connsiteY3" fmla="*/ 425866 h 453171"/>
                  <a:gd name="connsiteX4" fmla="*/ 358785 w 512434"/>
                  <a:gd name="connsiteY4" fmla="*/ 409158 h 453171"/>
                  <a:gd name="connsiteX5" fmla="*/ 151153 w 512434"/>
                  <a:gd name="connsiteY5" fmla="*/ 300585 h 453171"/>
                  <a:gd name="connsiteX6" fmla="*/ 195731 w 512434"/>
                  <a:gd name="connsiteY6" fmla="*/ 300585 h 453171"/>
                  <a:gd name="connsiteX7" fmla="*/ 195731 w 512434"/>
                  <a:gd name="connsiteY7" fmla="*/ 345175 h 453171"/>
                  <a:gd name="connsiteX8" fmla="*/ 151153 w 512434"/>
                  <a:gd name="connsiteY8" fmla="*/ 345175 h 453171"/>
                  <a:gd name="connsiteX9" fmla="*/ 71978 w 512434"/>
                  <a:gd name="connsiteY9" fmla="*/ 300585 h 453171"/>
                  <a:gd name="connsiteX10" fmla="*/ 120152 w 512434"/>
                  <a:gd name="connsiteY10" fmla="*/ 300585 h 453171"/>
                  <a:gd name="connsiteX11" fmla="*/ 120152 w 512434"/>
                  <a:gd name="connsiteY11" fmla="*/ 345175 h 453171"/>
                  <a:gd name="connsiteX12" fmla="*/ 71978 w 512434"/>
                  <a:gd name="connsiteY12" fmla="*/ 345175 h 453171"/>
                  <a:gd name="connsiteX13" fmla="*/ 481786 w 512434"/>
                  <a:gd name="connsiteY13" fmla="*/ 286492 h 453171"/>
                  <a:gd name="connsiteX14" fmla="*/ 468300 w 512434"/>
                  <a:gd name="connsiteY14" fmla="*/ 299940 h 453171"/>
                  <a:gd name="connsiteX15" fmla="*/ 481786 w 512434"/>
                  <a:gd name="connsiteY15" fmla="*/ 313389 h 453171"/>
                  <a:gd name="connsiteX16" fmla="*/ 498948 w 512434"/>
                  <a:gd name="connsiteY16" fmla="*/ 299940 h 453171"/>
                  <a:gd name="connsiteX17" fmla="*/ 481786 w 512434"/>
                  <a:gd name="connsiteY17" fmla="*/ 286492 h 453171"/>
                  <a:gd name="connsiteX18" fmla="*/ 235785 w 512434"/>
                  <a:gd name="connsiteY18" fmla="*/ 286492 h 453171"/>
                  <a:gd name="connsiteX19" fmla="*/ 222300 w 512434"/>
                  <a:gd name="connsiteY19" fmla="*/ 299940 h 453171"/>
                  <a:gd name="connsiteX20" fmla="*/ 235785 w 512434"/>
                  <a:gd name="connsiteY20" fmla="*/ 313389 h 453171"/>
                  <a:gd name="connsiteX21" fmla="*/ 249270 w 512434"/>
                  <a:gd name="connsiteY21" fmla="*/ 299940 h 453171"/>
                  <a:gd name="connsiteX22" fmla="*/ 235785 w 512434"/>
                  <a:gd name="connsiteY22" fmla="*/ 286492 h 453171"/>
                  <a:gd name="connsiteX23" fmla="*/ 151153 w 512434"/>
                  <a:gd name="connsiteY23" fmla="*/ 228588 h 453171"/>
                  <a:gd name="connsiteX24" fmla="*/ 195731 w 512434"/>
                  <a:gd name="connsiteY24" fmla="*/ 228588 h 453171"/>
                  <a:gd name="connsiteX25" fmla="*/ 195731 w 512434"/>
                  <a:gd name="connsiteY25" fmla="*/ 273178 h 453171"/>
                  <a:gd name="connsiteX26" fmla="*/ 151153 w 512434"/>
                  <a:gd name="connsiteY26" fmla="*/ 273178 h 453171"/>
                  <a:gd name="connsiteX27" fmla="*/ 71978 w 512434"/>
                  <a:gd name="connsiteY27" fmla="*/ 228588 h 453171"/>
                  <a:gd name="connsiteX28" fmla="*/ 120152 w 512434"/>
                  <a:gd name="connsiteY28" fmla="*/ 228588 h 453171"/>
                  <a:gd name="connsiteX29" fmla="*/ 120152 w 512434"/>
                  <a:gd name="connsiteY29" fmla="*/ 273178 h 453171"/>
                  <a:gd name="connsiteX30" fmla="*/ 71978 w 512434"/>
                  <a:gd name="connsiteY30" fmla="*/ 273178 h 453171"/>
                  <a:gd name="connsiteX31" fmla="*/ 427028 w 512434"/>
                  <a:gd name="connsiteY31" fmla="*/ 221695 h 453171"/>
                  <a:gd name="connsiteX32" fmla="*/ 372270 w 512434"/>
                  <a:gd name="connsiteY32" fmla="*/ 275896 h 453171"/>
                  <a:gd name="connsiteX33" fmla="*/ 358785 w 512434"/>
                  <a:gd name="connsiteY33" fmla="*/ 272636 h 453171"/>
                  <a:gd name="connsiteX34" fmla="*/ 341622 w 512434"/>
                  <a:gd name="connsiteY34" fmla="*/ 279564 h 453171"/>
                  <a:gd name="connsiteX35" fmla="*/ 283596 w 512434"/>
                  <a:gd name="connsiteY35" fmla="*/ 238404 h 453171"/>
                  <a:gd name="connsiteX36" fmla="*/ 266433 w 512434"/>
                  <a:gd name="connsiteY36" fmla="*/ 238404 h 453171"/>
                  <a:gd name="connsiteX37" fmla="*/ 270111 w 512434"/>
                  <a:gd name="connsiteY37" fmla="*/ 255520 h 453171"/>
                  <a:gd name="connsiteX38" fmla="*/ 331406 w 512434"/>
                  <a:gd name="connsiteY38" fmla="*/ 303200 h 453171"/>
                  <a:gd name="connsiteX39" fmla="*/ 358785 w 512434"/>
                  <a:gd name="connsiteY39" fmla="*/ 327245 h 453171"/>
                  <a:gd name="connsiteX40" fmla="*/ 386164 w 512434"/>
                  <a:gd name="connsiteY40" fmla="*/ 299940 h 453171"/>
                  <a:gd name="connsiteX41" fmla="*/ 386164 w 512434"/>
                  <a:gd name="connsiteY41" fmla="*/ 296680 h 453171"/>
                  <a:gd name="connsiteX42" fmla="*/ 444191 w 512434"/>
                  <a:gd name="connsiteY42" fmla="*/ 238404 h 453171"/>
                  <a:gd name="connsiteX43" fmla="*/ 444191 w 512434"/>
                  <a:gd name="connsiteY43" fmla="*/ 221695 h 453171"/>
                  <a:gd name="connsiteX44" fmla="*/ 427028 w 512434"/>
                  <a:gd name="connsiteY44" fmla="*/ 221695 h 453171"/>
                  <a:gd name="connsiteX45" fmla="*/ 358785 w 512434"/>
                  <a:gd name="connsiteY45" fmla="*/ 163826 h 453171"/>
                  <a:gd name="connsiteX46" fmla="*/ 345300 w 512434"/>
                  <a:gd name="connsiteY46" fmla="*/ 177274 h 453171"/>
                  <a:gd name="connsiteX47" fmla="*/ 358785 w 512434"/>
                  <a:gd name="connsiteY47" fmla="*/ 190723 h 453171"/>
                  <a:gd name="connsiteX48" fmla="*/ 372270 w 512434"/>
                  <a:gd name="connsiteY48" fmla="*/ 177274 h 453171"/>
                  <a:gd name="connsiteX49" fmla="*/ 358785 w 512434"/>
                  <a:gd name="connsiteY49" fmla="*/ 163826 h 453171"/>
                  <a:gd name="connsiteX50" fmla="*/ 151153 w 512434"/>
                  <a:gd name="connsiteY50" fmla="*/ 156592 h 453171"/>
                  <a:gd name="connsiteX51" fmla="*/ 195731 w 512434"/>
                  <a:gd name="connsiteY51" fmla="*/ 156592 h 453171"/>
                  <a:gd name="connsiteX52" fmla="*/ 195731 w 512434"/>
                  <a:gd name="connsiteY52" fmla="*/ 201182 h 453171"/>
                  <a:gd name="connsiteX53" fmla="*/ 151153 w 512434"/>
                  <a:gd name="connsiteY53" fmla="*/ 201182 h 453171"/>
                  <a:gd name="connsiteX54" fmla="*/ 37595 w 512434"/>
                  <a:gd name="connsiteY54" fmla="*/ 102289 h 453171"/>
                  <a:gd name="connsiteX55" fmla="*/ 37595 w 512434"/>
                  <a:gd name="connsiteY55" fmla="*/ 374925 h 453171"/>
                  <a:gd name="connsiteX56" fmla="*/ 228838 w 512434"/>
                  <a:gd name="connsiteY56" fmla="*/ 374925 h 453171"/>
                  <a:gd name="connsiteX57" fmla="*/ 208406 w 512434"/>
                  <a:gd name="connsiteY57" fmla="*/ 299940 h 453171"/>
                  <a:gd name="connsiteX58" fmla="*/ 246001 w 512434"/>
                  <a:gd name="connsiteY58" fmla="*/ 201318 h 453171"/>
                  <a:gd name="connsiteX59" fmla="*/ 225569 w 512434"/>
                  <a:gd name="connsiteY59" fmla="*/ 201318 h 453171"/>
                  <a:gd name="connsiteX60" fmla="*/ 225569 w 512434"/>
                  <a:gd name="connsiteY60" fmla="*/ 156898 h 453171"/>
                  <a:gd name="connsiteX61" fmla="*/ 270111 w 512434"/>
                  <a:gd name="connsiteY61" fmla="*/ 156898 h 453171"/>
                  <a:gd name="connsiteX62" fmla="*/ 270111 w 512434"/>
                  <a:gd name="connsiteY62" fmla="*/ 177274 h 453171"/>
                  <a:gd name="connsiteX63" fmla="*/ 358785 w 512434"/>
                  <a:gd name="connsiteY63" fmla="*/ 149970 h 453171"/>
                  <a:gd name="connsiteX64" fmla="*/ 382895 w 512434"/>
                  <a:gd name="connsiteY64" fmla="*/ 149970 h 453171"/>
                  <a:gd name="connsiteX65" fmla="*/ 382895 w 512434"/>
                  <a:gd name="connsiteY65" fmla="*/ 102289 h 453171"/>
                  <a:gd name="connsiteX66" fmla="*/ 37595 w 512434"/>
                  <a:gd name="connsiteY66" fmla="*/ 102289 h 453171"/>
                  <a:gd name="connsiteX67" fmla="*/ 136894 w 512434"/>
                  <a:gd name="connsiteY67" fmla="*/ 30564 h 453171"/>
                  <a:gd name="connsiteX68" fmla="*/ 136894 w 512434"/>
                  <a:gd name="connsiteY68" fmla="*/ 68057 h 453171"/>
                  <a:gd name="connsiteX69" fmla="*/ 283596 w 512434"/>
                  <a:gd name="connsiteY69" fmla="*/ 68057 h 453171"/>
                  <a:gd name="connsiteX70" fmla="*/ 283596 w 512434"/>
                  <a:gd name="connsiteY70" fmla="*/ 30564 h 453171"/>
                  <a:gd name="connsiteX71" fmla="*/ 136894 w 512434"/>
                  <a:gd name="connsiteY71" fmla="*/ 30564 h 453171"/>
                  <a:gd name="connsiteX72" fmla="*/ 30648 w 512434"/>
                  <a:gd name="connsiteY72" fmla="*/ 0 h 453171"/>
                  <a:gd name="connsiteX73" fmla="*/ 389433 w 512434"/>
                  <a:gd name="connsiteY73" fmla="*/ 0 h 453171"/>
                  <a:gd name="connsiteX74" fmla="*/ 420490 w 512434"/>
                  <a:gd name="connsiteY74" fmla="*/ 30564 h 453171"/>
                  <a:gd name="connsiteX75" fmla="*/ 420490 w 512434"/>
                  <a:gd name="connsiteY75" fmla="*/ 163826 h 453171"/>
                  <a:gd name="connsiteX76" fmla="*/ 512434 w 512434"/>
                  <a:gd name="connsiteY76" fmla="*/ 299940 h 453171"/>
                  <a:gd name="connsiteX77" fmla="*/ 358785 w 512434"/>
                  <a:gd name="connsiteY77" fmla="*/ 453171 h 453171"/>
                  <a:gd name="connsiteX78" fmla="*/ 263164 w 512434"/>
                  <a:gd name="connsiteY78" fmla="*/ 419346 h 453171"/>
                  <a:gd name="connsiteX79" fmla="*/ 30648 w 512434"/>
                  <a:gd name="connsiteY79" fmla="*/ 419346 h 453171"/>
                  <a:gd name="connsiteX80" fmla="*/ 0 w 512434"/>
                  <a:gd name="connsiteY80" fmla="*/ 388374 h 453171"/>
                  <a:gd name="connsiteX81" fmla="*/ 0 w 512434"/>
                  <a:gd name="connsiteY81" fmla="*/ 30564 h 453171"/>
                  <a:gd name="connsiteX82" fmla="*/ 30648 w 512434"/>
                  <a:gd name="connsiteY82" fmla="*/ 0 h 453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512434" h="453171">
                    <a:moveTo>
                      <a:pt x="358785" y="409158"/>
                    </a:moveTo>
                    <a:cubicBezTo>
                      <a:pt x="351838" y="409158"/>
                      <a:pt x="345300" y="415678"/>
                      <a:pt x="345300" y="425866"/>
                    </a:cubicBezTo>
                    <a:cubicBezTo>
                      <a:pt x="345300" y="432794"/>
                      <a:pt x="351838" y="439722"/>
                      <a:pt x="358785" y="439722"/>
                    </a:cubicBezTo>
                    <a:cubicBezTo>
                      <a:pt x="365732" y="439722"/>
                      <a:pt x="372270" y="432794"/>
                      <a:pt x="372270" y="425866"/>
                    </a:cubicBezTo>
                    <a:cubicBezTo>
                      <a:pt x="372270" y="415678"/>
                      <a:pt x="365732" y="409158"/>
                      <a:pt x="358785" y="409158"/>
                    </a:cubicBezTo>
                    <a:close/>
                    <a:moveTo>
                      <a:pt x="151153" y="300585"/>
                    </a:moveTo>
                    <a:lnTo>
                      <a:pt x="195731" y="300585"/>
                    </a:lnTo>
                    <a:lnTo>
                      <a:pt x="195731" y="345175"/>
                    </a:lnTo>
                    <a:lnTo>
                      <a:pt x="151153" y="345175"/>
                    </a:lnTo>
                    <a:close/>
                    <a:moveTo>
                      <a:pt x="71978" y="300585"/>
                    </a:moveTo>
                    <a:lnTo>
                      <a:pt x="120152" y="300585"/>
                    </a:lnTo>
                    <a:lnTo>
                      <a:pt x="120152" y="345175"/>
                    </a:lnTo>
                    <a:lnTo>
                      <a:pt x="71978" y="345175"/>
                    </a:lnTo>
                    <a:close/>
                    <a:moveTo>
                      <a:pt x="481786" y="286492"/>
                    </a:moveTo>
                    <a:cubicBezTo>
                      <a:pt x="474839" y="286492"/>
                      <a:pt x="468300" y="293012"/>
                      <a:pt x="468300" y="299940"/>
                    </a:cubicBezTo>
                    <a:cubicBezTo>
                      <a:pt x="468300" y="310128"/>
                      <a:pt x="474839" y="313389"/>
                      <a:pt x="481786" y="313389"/>
                    </a:cubicBezTo>
                    <a:cubicBezTo>
                      <a:pt x="492002" y="313389"/>
                      <a:pt x="498948" y="310128"/>
                      <a:pt x="498948" y="299940"/>
                    </a:cubicBezTo>
                    <a:cubicBezTo>
                      <a:pt x="498948" y="293012"/>
                      <a:pt x="492002" y="286492"/>
                      <a:pt x="481786" y="286492"/>
                    </a:cubicBezTo>
                    <a:close/>
                    <a:moveTo>
                      <a:pt x="235785" y="286492"/>
                    </a:moveTo>
                    <a:cubicBezTo>
                      <a:pt x="228838" y="286492"/>
                      <a:pt x="222300" y="293012"/>
                      <a:pt x="222300" y="299940"/>
                    </a:cubicBezTo>
                    <a:cubicBezTo>
                      <a:pt x="222300" y="310128"/>
                      <a:pt x="228838" y="313389"/>
                      <a:pt x="235785" y="313389"/>
                    </a:cubicBezTo>
                    <a:cubicBezTo>
                      <a:pt x="242732" y="313389"/>
                      <a:pt x="249270" y="310128"/>
                      <a:pt x="249270" y="299940"/>
                    </a:cubicBezTo>
                    <a:cubicBezTo>
                      <a:pt x="249270" y="293012"/>
                      <a:pt x="242732" y="286492"/>
                      <a:pt x="235785" y="286492"/>
                    </a:cubicBezTo>
                    <a:close/>
                    <a:moveTo>
                      <a:pt x="151153" y="228588"/>
                    </a:moveTo>
                    <a:lnTo>
                      <a:pt x="195731" y="228588"/>
                    </a:lnTo>
                    <a:lnTo>
                      <a:pt x="195731" y="273178"/>
                    </a:lnTo>
                    <a:lnTo>
                      <a:pt x="151153" y="273178"/>
                    </a:lnTo>
                    <a:close/>
                    <a:moveTo>
                      <a:pt x="71978" y="228588"/>
                    </a:moveTo>
                    <a:lnTo>
                      <a:pt x="120152" y="228588"/>
                    </a:lnTo>
                    <a:lnTo>
                      <a:pt x="120152" y="273178"/>
                    </a:lnTo>
                    <a:lnTo>
                      <a:pt x="71978" y="273178"/>
                    </a:lnTo>
                    <a:close/>
                    <a:moveTo>
                      <a:pt x="427028" y="221695"/>
                    </a:moveTo>
                    <a:cubicBezTo>
                      <a:pt x="427028" y="221695"/>
                      <a:pt x="427028" y="221695"/>
                      <a:pt x="372270" y="275896"/>
                    </a:cubicBezTo>
                    <a:cubicBezTo>
                      <a:pt x="369001" y="275896"/>
                      <a:pt x="365732" y="272636"/>
                      <a:pt x="358785" y="272636"/>
                    </a:cubicBezTo>
                    <a:cubicBezTo>
                      <a:pt x="351838" y="272636"/>
                      <a:pt x="345300" y="275896"/>
                      <a:pt x="341622" y="279564"/>
                    </a:cubicBezTo>
                    <a:cubicBezTo>
                      <a:pt x="341622" y="279564"/>
                      <a:pt x="341622" y="279564"/>
                      <a:pt x="283596" y="238404"/>
                    </a:cubicBezTo>
                    <a:cubicBezTo>
                      <a:pt x="280327" y="231883"/>
                      <a:pt x="270111" y="235143"/>
                      <a:pt x="266433" y="238404"/>
                    </a:cubicBezTo>
                    <a:cubicBezTo>
                      <a:pt x="263164" y="242071"/>
                      <a:pt x="266433" y="252260"/>
                      <a:pt x="270111" y="255520"/>
                    </a:cubicBezTo>
                    <a:cubicBezTo>
                      <a:pt x="270111" y="255520"/>
                      <a:pt x="270111" y="255520"/>
                      <a:pt x="331406" y="303200"/>
                    </a:cubicBezTo>
                    <a:cubicBezTo>
                      <a:pt x="331406" y="317056"/>
                      <a:pt x="345300" y="327245"/>
                      <a:pt x="358785" y="327245"/>
                    </a:cubicBezTo>
                    <a:cubicBezTo>
                      <a:pt x="375948" y="327245"/>
                      <a:pt x="386164" y="317056"/>
                      <a:pt x="386164" y="299940"/>
                    </a:cubicBezTo>
                    <a:lnTo>
                      <a:pt x="386164" y="296680"/>
                    </a:lnTo>
                    <a:cubicBezTo>
                      <a:pt x="386164" y="296680"/>
                      <a:pt x="386164" y="296680"/>
                      <a:pt x="444191" y="238404"/>
                    </a:cubicBezTo>
                    <a:cubicBezTo>
                      <a:pt x="447869" y="231883"/>
                      <a:pt x="451138" y="224955"/>
                      <a:pt x="444191" y="221695"/>
                    </a:cubicBezTo>
                    <a:cubicBezTo>
                      <a:pt x="440922" y="218027"/>
                      <a:pt x="433975" y="218027"/>
                      <a:pt x="427028" y="221695"/>
                    </a:cubicBezTo>
                    <a:close/>
                    <a:moveTo>
                      <a:pt x="358785" y="163826"/>
                    </a:moveTo>
                    <a:cubicBezTo>
                      <a:pt x="351838" y="163826"/>
                      <a:pt x="345300" y="170346"/>
                      <a:pt x="345300" y="177274"/>
                    </a:cubicBezTo>
                    <a:cubicBezTo>
                      <a:pt x="345300" y="184202"/>
                      <a:pt x="351838" y="190723"/>
                      <a:pt x="358785" y="190723"/>
                    </a:cubicBezTo>
                    <a:cubicBezTo>
                      <a:pt x="365732" y="190723"/>
                      <a:pt x="372270" y="184202"/>
                      <a:pt x="372270" y="177274"/>
                    </a:cubicBezTo>
                    <a:cubicBezTo>
                      <a:pt x="372270" y="170346"/>
                      <a:pt x="365732" y="163826"/>
                      <a:pt x="358785" y="163826"/>
                    </a:cubicBezTo>
                    <a:close/>
                    <a:moveTo>
                      <a:pt x="151153" y="156592"/>
                    </a:moveTo>
                    <a:lnTo>
                      <a:pt x="195731" y="156592"/>
                    </a:lnTo>
                    <a:lnTo>
                      <a:pt x="195731" y="201182"/>
                    </a:lnTo>
                    <a:lnTo>
                      <a:pt x="151153" y="201182"/>
                    </a:lnTo>
                    <a:close/>
                    <a:moveTo>
                      <a:pt x="37595" y="102289"/>
                    </a:moveTo>
                    <a:lnTo>
                      <a:pt x="37595" y="374925"/>
                    </a:lnTo>
                    <a:cubicBezTo>
                      <a:pt x="37595" y="374925"/>
                      <a:pt x="37595" y="374925"/>
                      <a:pt x="228838" y="374925"/>
                    </a:cubicBezTo>
                    <a:cubicBezTo>
                      <a:pt x="215353" y="354549"/>
                      <a:pt x="208406" y="327245"/>
                      <a:pt x="208406" y="299940"/>
                    </a:cubicBezTo>
                    <a:cubicBezTo>
                      <a:pt x="208406" y="262448"/>
                      <a:pt x="222300" y="228215"/>
                      <a:pt x="246001" y="201318"/>
                    </a:cubicBezTo>
                    <a:cubicBezTo>
                      <a:pt x="246001" y="201318"/>
                      <a:pt x="246001" y="201318"/>
                      <a:pt x="225569" y="201318"/>
                    </a:cubicBezTo>
                    <a:cubicBezTo>
                      <a:pt x="225569" y="201318"/>
                      <a:pt x="225569" y="201318"/>
                      <a:pt x="225569" y="156898"/>
                    </a:cubicBezTo>
                    <a:cubicBezTo>
                      <a:pt x="225569" y="156898"/>
                      <a:pt x="225569" y="156898"/>
                      <a:pt x="270111" y="156898"/>
                    </a:cubicBezTo>
                    <a:cubicBezTo>
                      <a:pt x="270111" y="156898"/>
                      <a:pt x="270111" y="156898"/>
                      <a:pt x="270111" y="177274"/>
                    </a:cubicBezTo>
                    <a:cubicBezTo>
                      <a:pt x="293812" y="160158"/>
                      <a:pt x="324868" y="149970"/>
                      <a:pt x="358785" y="149970"/>
                    </a:cubicBezTo>
                    <a:cubicBezTo>
                      <a:pt x="365732" y="149970"/>
                      <a:pt x="375948" y="149970"/>
                      <a:pt x="382895" y="149970"/>
                    </a:cubicBezTo>
                    <a:cubicBezTo>
                      <a:pt x="382895" y="149970"/>
                      <a:pt x="382895" y="149970"/>
                      <a:pt x="382895" y="102289"/>
                    </a:cubicBezTo>
                    <a:cubicBezTo>
                      <a:pt x="382895" y="102289"/>
                      <a:pt x="382895" y="102289"/>
                      <a:pt x="37595" y="102289"/>
                    </a:cubicBezTo>
                    <a:close/>
                    <a:moveTo>
                      <a:pt x="136894" y="30564"/>
                    </a:moveTo>
                    <a:lnTo>
                      <a:pt x="136894" y="68057"/>
                    </a:lnTo>
                    <a:cubicBezTo>
                      <a:pt x="136894" y="68057"/>
                      <a:pt x="136894" y="68057"/>
                      <a:pt x="283596" y="68057"/>
                    </a:cubicBezTo>
                    <a:cubicBezTo>
                      <a:pt x="283596" y="68057"/>
                      <a:pt x="283596" y="68057"/>
                      <a:pt x="283596" y="30564"/>
                    </a:cubicBezTo>
                    <a:cubicBezTo>
                      <a:pt x="283596" y="30564"/>
                      <a:pt x="283596" y="30564"/>
                      <a:pt x="136894" y="30564"/>
                    </a:cubicBezTo>
                    <a:close/>
                    <a:moveTo>
                      <a:pt x="30648" y="0"/>
                    </a:moveTo>
                    <a:cubicBezTo>
                      <a:pt x="30648" y="0"/>
                      <a:pt x="30648" y="0"/>
                      <a:pt x="389433" y="0"/>
                    </a:cubicBezTo>
                    <a:cubicBezTo>
                      <a:pt x="406596" y="0"/>
                      <a:pt x="420490" y="13856"/>
                      <a:pt x="420490" y="30564"/>
                    </a:cubicBezTo>
                    <a:cubicBezTo>
                      <a:pt x="420490" y="30564"/>
                      <a:pt x="420490" y="30564"/>
                      <a:pt x="420490" y="163826"/>
                    </a:cubicBezTo>
                    <a:cubicBezTo>
                      <a:pt x="474839" y="187463"/>
                      <a:pt x="512434" y="238404"/>
                      <a:pt x="512434" y="299940"/>
                    </a:cubicBezTo>
                    <a:cubicBezTo>
                      <a:pt x="512434" y="385113"/>
                      <a:pt x="444191" y="453171"/>
                      <a:pt x="358785" y="453171"/>
                    </a:cubicBezTo>
                    <a:cubicBezTo>
                      <a:pt x="324868" y="453171"/>
                      <a:pt x="290543" y="439722"/>
                      <a:pt x="263164" y="419346"/>
                    </a:cubicBezTo>
                    <a:cubicBezTo>
                      <a:pt x="263164" y="419346"/>
                      <a:pt x="263164" y="419346"/>
                      <a:pt x="30648" y="419346"/>
                    </a:cubicBezTo>
                    <a:cubicBezTo>
                      <a:pt x="13894" y="419346"/>
                      <a:pt x="0" y="405490"/>
                      <a:pt x="0" y="388374"/>
                    </a:cubicBezTo>
                    <a:cubicBezTo>
                      <a:pt x="0" y="388374"/>
                      <a:pt x="0" y="388374"/>
                      <a:pt x="0" y="30564"/>
                    </a:cubicBezTo>
                    <a:cubicBezTo>
                      <a:pt x="0" y="13856"/>
                      <a:pt x="13894" y="0"/>
                      <a:pt x="306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任意多边形 25"/>
              <p:cNvSpPr/>
              <p:nvPr/>
            </p:nvSpPr>
            <p:spPr bwMode="auto">
              <a:xfrm>
                <a:off x="1095573" y="3373807"/>
                <a:ext cx="452657" cy="383525"/>
              </a:xfrm>
              <a:custGeom>
                <a:avLst/>
                <a:gdLst>
                  <a:gd name="T0" fmla="+- 0 10798 9"/>
                  <a:gd name="T1" fmla="*/ T0 w 21578"/>
                  <a:gd name="T2" fmla="*/ 10800 h 21600"/>
                  <a:gd name="T3" fmla="+- 0 10798 9"/>
                  <a:gd name="T4" fmla="*/ T3 w 21578"/>
                  <a:gd name="T5" fmla="*/ 10800 h 21600"/>
                  <a:gd name="T6" fmla="+- 0 10798 9"/>
                  <a:gd name="T7" fmla="*/ T6 w 21578"/>
                  <a:gd name="T8" fmla="*/ 10800 h 21600"/>
                  <a:gd name="T9" fmla="+- 0 10798 9"/>
                  <a:gd name="T10" fmla="*/ T9 w 2157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78" h="21600">
                    <a:moveTo>
                      <a:pt x="21416" y="10074"/>
                    </a:moveTo>
                    <a:cubicBezTo>
                      <a:pt x="21507" y="10166"/>
                      <a:pt x="21562" y="10284"/>
                      <a:pt x="21574" y="10428"/>
                    </a:cubicBezTo>
                    <a:cubicBezTo>
                      <a:pt x="21590" y="10569"/>
                      <a:pt x="21562" y="10702"/>
                      <a:pt x="21483" y="10820"/>
                    </a:cubicBezTo>
                    <a:lnTo>
                      <a:pt x="20967" y="11551"/>
                    </a:lnTo>
                    <a:cubicBezTo>
                      <a:pt x="20891" y="11678"/>
                      <a:pt x="20778" y="11744"/>
                      <a:pt x="20634" y="11744"/>
                    </a:cubicBezTo>
                    <a:lnTo>
                      <a:pt x="19889" y="11744"/>
                    </a:lnTo>
                    <a:cubicBezTo>
                      <a:pt x="19769" y="11744"/>
                      <a:pt x="19671" y="11704"/>
                      <a:pt x="19601" y="11632"/>
                    </a:cubicBezTo>
                    <a:lnTo>
                      <a:pt x="11078" y="3253"/>
                    </a:lnTo>
                    <a:cubicBezTo>
                      <a:pt x="10884" y="3072"/>
                      <a:pt x="10695" y="3072"/>
                      <a:pt x="10503" y="3253"/>
                    </a:cubicBezTo>
                    <a:lnTo>
                      <a:pt x="1980" y="11632"/>
                    </a:lnTo>
                    <a:cubicBezTo>
                      <a:pt x="1918" y="11704"/>
                      <a:pt x="1819" y="11744"/>
                      <a:pt x="1692" y="11744"/>
                    </a:cubicBezTo>
                    <a:lnTo>
                      <a:pt x="944" y="11744"/>
                    </a:lnTo>
                    <a:cubicBezTo>
                      <a:pt x="808" y="11744"/>
                      <a:pt x="695" y="11678"/>
                      <a:pt x="611" y="11551"/>
                    </a:cubicBezTo>
                    <a:lnTo>
                      <a:pt x="96" y="10820"/>
                    </a:lnTo>
                    <a:cubicBezTo>
                      <a:pt x="19" y="10710"/>
                      <a:pt x="-9" y="10584"/>
                      <a:pt x="2" y="10440"/>
                    </a:cubicBezTo>
                    <a:cubicBezTo>
                      <a:pt x="19" y="10298"/>
                      <a:pt x="74" y="10175"/>
                      <a:pt x="165" y="10074"/>
                    </a:cubicBezTo>
                    <a:lnTo>
                      <a:pt x="10112" y="287"/>
                    </a:lnTo>
                    <a:cubicBezTo>
                      <a:pt x="10321" y="106"/>
                      <a:pt x="10546" y="8"/>
                      <a:pt x="10788" y="0"/>
                    </a:cubicBezTo>
                    <a:cubicBezTo>
                      <a:pt x="11042" y="0"/>
                      <a:pt x="11267" y="97"/>
                      <a:pt x="11469" y="287"/>
                    </a:cubicBezTo>
                    <a:lnTo>
                      <a:pt x="14220" y="2991"/>
                    </a:lnTo>
                    <a:lnTo>
                      <a:pt x="14220" y="1586"/>
                    </a:lnTo>
                    <a:cubicBezTo>
                      <a:pt x="14220" y="1436"/>
                      <a:pt x="14266" y="1313"/>
                      <a:pt x="14352" y="1206"/>
                    </a:cubicBezTo>
                    <a:cubicBezTo>
                      <a:pt x="14441" y="1099"/>
                      <a:pt x="14546" y="1048"/>
                      <a:pt x="14669" y="1048"/>
                    </a:cubicBezTo>
                    <a:lnTo>
                      <a:pt x="17226" y="1048"/>
                    </a:lnTo>
                    <a:cubicBezTo>
                      <a:pt x="17348" y="1048"/>
                      <a:pt x="17451" y="1099"/>
                      <a:pt x="17530" y="1206"/>
                    </a:cubicBezTo>
                    <a:cubicBezTo>
                      <a:pt x="17609" y="1312"/>
                      <a:pt x="17653" y="1436"/>
                      <a:pt x="17653" y="1586"/>
                    </a:cubicBezTo>
                    <a:lnTo>
                      <a:pt x="17653" y="6383"/>
                    </a:lnTo>
                    <a:lnTo>
                      <a:pt x="21416" y="10074"/>
                    </a:lnTo>
                    <a:close/>
                    <a:moveTo>
                      <a:pt x="18523" y="11977"/>
                    </a:moveTo>
                    <a:lnTo>
                      <a:pt x="18523" y="20551"/>
                    </a:lnTo>
                    <a:cubicBezTo>
                      <a:pt x="18523" y="20854"/>
                      <a:pt x="18441" y="21104"/>
                      <a:pt x="18276" y="21300"/>
                    </a:cubicBezTo>
                    <a:cubicBezTo>
                      <a:pt x="18110" y="21502"/>
                      <a:pt x="17904" y="21599"/>
                      <a:pt x="17653" y="21599"/>
                    </a:cubicBezTo>
                    <a:lnTo>
                      <a:pt x="12809" y="21599"/>
                    </a:lnTo>
                    <a:lnTo>
                      <a:pt x="12809" y="14736"/>
                    </a:lnTo>
                    <a:lnTo>
                      <a:pt x="8772" y="14736"/>
                    </a:lnTo>
                    <a:lnTo>
                      <a:pt x="8772" y="21599"/>
                    </a:lnTo>
                    <a:lnTo>
                      <a:pt x="3928" y="21599"/>
                    </a:lnTo>
                    <a:cubicBezTo>
                      <a:pt x="3677" y="21599"/>
                      <a:pt x="3468" y="21502"/>
                      <a:pt x="3303" y="21300"/>
                    </a:cubicBezTo>
                    <a:cubicBezTo>
                      <a:pt x="3140" y="21104"/>
                      <a:pt x="3056" y="20854"/>
                      <a:pt x="3056" y="20551"/>
                    </a:cubicBezTo>
                    <a:lnTo>
                      <a:pt x="3056" y="11977"/>
                    </a:lnTo>
                    <a:lnTo>
                      <a:pt x="10788" y="4356"/>
                    </a:lnTo>
                    <a:lnTo>
                      <a:pt x="18523" y="1197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8908041" y="3228541"/>
              <a:ext cx="2418444" cy="759507"/>
              <a:chOff x="8772872" y="2095115"/>
              <a:chExt cx="2699991" cy="759507"/>
            </a:xfrm>
          </p:grpSpPr>
          <p:sp>
            <p:nvSpPr>
              <p:cNvPr id="22" name="文本框 21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4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400" b="1">
                  <a:solidFill>
                    <a:schemeClr val="accent4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8908041" y="1895248"/>
              <a:ext cx="2418444" cy="759507"/>
              <a:chOff x="8772872" y="2095115"/>
              <a:chExt cx="2699991" cy="75950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2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400" b="1">
                  <a:solidFill>
                    <a:schemeClr val="accent2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8908041" y="4580864"/>
              <a:ext cx="2418444" cy="759507"/>
              <a:chOff x="8772872" y="2095115"/>
              <a:chExt cx="2699991" cy="759507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6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400" b="1">
                  <a:solidFill>
                    <a:schemeClr val="accent6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749019" y="3228541"/>
              <a:ext cx="2418444" cy="759507"/>
              <a:chOff x="8772872" y="2095115"/>
              <a:chExt cx="2699991" cy="759507"/>
            </a:xfrm>
          </p:grpSpPr>
          <p:sp>
            <p:nvSpPr>
              <p:cNvPr id="16" name="文本框 15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400" b="1">
                  <a:solidFill>
                    <a:schemeClr val="accent3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749019" y="1895248"/>
              <a:ext cx="2418444" cy="759507"/>
              <a:chOff x="8772872" y="2095115"/>
              <a:chExt cx="2699991" cy="759507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1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400" b="1">
                  <a:solidFill>
                    <a:schemeClr val="accen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749019" y="4580864"/>
              <a:ext cx="2418444" cy="759507"/>
              <a:chOff x="8772872" y="2095115"/>
              <a:chExt cx="2699991" cy="759507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5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400" b="1">
                  <a:solidFill>
                    <a:schemeClr val="accent5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</p:grpSp>
      <p:grpSp>
        <p:nvGrpSpPr>
          <p:cNvPr id="48" name="组合 47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49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0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847459" y="1325589"/>
            <a:ext cx="9755182" cy="4555411"/>
            <a:chOff x="847460" y="1325589"/>
            <a:chExt cx="9755181" cy="4555411"/>
          </a:xfrm>
        </p:grpSpPr>
        <p:grpSp>
          <p:nvGrpSpPr>
            <p:cNvPr id="3" name="组合 2"/>
            <p:cNvGrpSpPr/>
            <p:nvPr/>
          </p:nvGrpSpPr>
          <p:grpSpPr>
            <a:xfrm>
              <a:off x="2639810" y="4463267"/>
              <a:ext cx="3324339" cy="1417733"/>
              <a:chOff x="2414588" y="3441700"/>
              <a:chExt cx="2374900" cy="1012825"/>
            </a:xfrm>
          </p:grpSpPr>
          <p:sp>
            <p:nvSpPr>
              <p:cNvPr id="88" name="任意多边形 87"/>
              <p:cNvSpPr/>
              <p:nvPr/>
            </p:nvSpPr>
            <p:spPr bwMode="auto">
              <a:xfrm>
                <a:off x="3000375" y="3748088"/>
                <a:ext cx="1789113" cy="611188"/>
              </a:xfrm>
              <a:custGeom>
                <a:avLst/>
                <a:gdLst/>
                <a:ahLst/>
                <a:cxnLst>
                  <a:cxn ang="0">
                    <a:pos x="995" y="0"/>
                  </a:cxn>
                  <a:cxn ang="0">
                    <a:pos x="0" y="0"/>
                  </a:cxn>
                  <a:cxn ang="0">
                    <a:pos x="0" y="385"/>
                  </a:cxn>
                  <a:cxn ang="0">
                    <a:pos x="995" y="385"/>
                  </a:cxn>
                  <a:cxn ang="0">
                    <a:pos x="1127" y="193"/>
                  </a:cxn>
                  <a:cxn ang="0">
                    <a:pos x="995" y="0"/>
                  </a:cxn>
                </a:cxnLst>
                <a:rect l="0" t="0" r="r" b="b"/>
                <a:pathLst>
                  <a:path w="1127" h="385">
                    <a:moveTo>
                      <a:pt x="995" y="0"/>
                    </a:moveTo>
                    <a:lnTo>
                      <a:pt x="0" y="0"/>
                    </a:lnTo>
                    <a:lnTo>
                      <a:pt x="0" y="385"/>
                    </a:lnTo>
                    <a:lnTo>
                      <a:pt x="995" y="385"/>
                    </a:lnTo>
                    <a:lnTo>
                      <a:pt x="1127" y="193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任意多边形 88"/>
              <p:cNvSpPr/>
              <p:nvPr/>
            </p:nvSpPr>
            <p:spPr bwMode="auto">
              <a:xfrm>
                <a:off x="3035300" y="3441700"/>
                <a:ext cx="231775" cy="10128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46" y="51"/>
                  </a:cxn>
                  <a:cxn ang="0">
                    <a:pos x="146" y="515"/>
                  </a:cxn>
                  <a:cxn ang="0">
                    <a:pos x="0" y="638"/>
                  </a:cxn>
                  <a:cxn ang="0">
                    <a:pos x="0" y="0"/>
                  </a:cxn>
                </a:cxnLst>
                <a:rect l="0" t="0" r="r" b="b"/>
                <a:pathLst>
                  <a:path w="146" h="638">
                    <a:moveTo>
                      <a:pt x="0" y="0"/>
                    </a:moveTo>
                    <a:lnTo>
                      <a:pt x="146" y="51"/>
                    </a:lnTo>
                    <a:lnTo>
                      <a:pt x="146" y="515"/>
                    </a:lnTo>
                    <a:lnTo>
                      <a:pt x="0" y="6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任意多边形 89"/>
              <p:cNvSpPr/>
              <p:nvPr/>
            </p:nvSpPr>
            <p:spPr bwMode="auto">
              <a:xfrm>
                <a:off x="2414588" y="3441700"/>
                <a:ext cx="596900" cy="1012825"/>
              </a:xfrm>
              <a:custGeom>
                <a:avLst/>
                <a:gdLst/>
                <a:ahLst/>
                <a:cxnLst>
                  <a:cxn ang="0">
                    <a:pos x="376" y="0"/>
                  </a:cxn>
                  <a:cxn ang="0">
                    <a:pos x="0" y="51"/>
                  </a:cxn>
                  <a:cxn ang="0">
                    <a:pos x="0" y="552"/>
                  </a:cxn>
                  <a:cxn ang="0">
                    <a:pos x="376" y="638"/>
                  </a:cxn>
                  <a:cxn ang="0">
                    <a:pos x="376" y="0"/>
                  </a:cxn>
                </a:cxnLst>
                <a:rect l="0" t="0" r="r" b="b"/>
                <a:pathLst>
                  <a:path w="376" h="638">
                    <a:moveTo>
                      <a:pt x="376" y="0"/>
                    </a:moveTo>
                    <a:lnTo>
                      <a:pt x="0" y="51"/>
                    </a:lnTo>
                    <a:lnTo>
                      <a:pt x="0" y="552"/>
                    </a:lnTo>
                    <a:lnTo>
                      <a:pt x="376" y="638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矩形 90"/>
              <p:cNvSpPr/>
              <p:nvPr/>
            </p:nvSpPr>
            <p:spPr bwMode="auto">
              <a:xfrm>
                <a:off x="3011488" y="3441700"/>
                <a:ext cx="23813" cy="1012825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任意多边形 91"/>
              <p:cNvSpPr/>
              <p:nvPr/>
            </p:nvSpPr>
            <p:spPr bwMode="auto">
              <a:xfrm>
                <a:off x="3035300" y="4254500"/>
                <a:ext cx="231775" cy="200025"/>
              </a:xfrm>
              <a:custGeom>
                <a:avLst/>
                <a:gdLst/>
                <a:ahLst/>
                <a:cxnLst>
                  <a:cxn ang="0">
                    <a:pos x="146" y="0"/>
                  </a:cxn>
                  <a:cxn ang="0">
                    <a:pos x="0" y="119"/>
                  </a:cxn>
                  <a:cxn ang="0">
                    <a:pos x="0" y="126"/>
                  </a:cxn>
                  <a:cxn ang="0">
                    <a:pos x="146" y="3"/>
                  </a:cxn>
                  <a:cxn ang="0">
                    <a:pos x="146" y="0"/>
                  </a:cxn>
                </a:cxnLst>
                <a:rect l="0" t="0" r="r" b="b"/>
                <a:pathLst>
                  <a:path w="146" h="126">
                    <a:moveTo>
                      <a:pt x="146" y="0"/>
                    </a:moveTo>
                    <a:lnTo>
                      <a:pt x="0" y="119"/>
                    </a:lnTo>
                    <a:lnTo>
                      <a:pt x="0" y="126"/>
                    </a:lnTo>
                    <a:lnTo>
                      <a:pt x="146" y="3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任意多边形 92"/>
              <p:cNvSpPr/>
              <p:nvPr/>
            </p:nvSpPr>
            <p:spPr bwMode="auto">
              <a:xfrm>
                <a:off x="2414588" y="4311650"/>
                <a:ext cx="596900" cy="1428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"/>
                  </a:cxn>
                  <a:cxn ang="0">
                    <a:pos x="376" y="90"/>
                  </a:cxn>
                  <a:cxn ang="0">
                    <a:pos x="376" y="90"/>
                  </a:cxn>
                  <a:cxn ang="0">
                    <a:pos x="376" y="83"/>
                  </a:cxn>
                  <a:cxn ang="0">
                    <a:pos x="376" y="83"/>
                  </a:cxn>
                  <a:cxn ang="0">
                    <a:pos x="0" y="0"/>
                  </a:cxn>
                </a:cxnLst>
                <a:rect l="0" t="0" r="r" b="b"/>
                <a:pathLst>
                  <a:path w="376" h="90">
                    <a:moveTo>
                      <a:pt x="0" y="0"/>
                    </a:moveTo>
                    <a:lnTo>
                      <a:pt x="0" y="4"/>
                    </a:lnTo>
                    <a:lnTo>
                      <a:pt x="376" y="90"/>
                    </a:lnTo>
                    <a:lnTo>
                      <a:pt x="376" y="90"/>
                    </a:lnTo>
                    <a:lnTo>
                      <a:pt x="376" y="83"/>
                    </a:lnTo>
                    <a:lnTo>
                      <a:pt x="376" y="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2639810" y="1325589"/>
              <a:ext cx="3328783" cy="1417733"/>
              <a:chOff x="2414588" y="1200150"/>
              <a:chExt cx="2378075" cy="1012825"/>
            </a:xfrm>
          </p:grpSpPr>
          <p:sp>
            <p:nvSpPr>
              <p:cNvPr id="82" name="任意多边形 81"/>
              <p:cNvSpPr/>
              <p:nvPr/>
            </p:nvSpPr>
            <p:spPr bwMode="auto">
              <a:xfrm>
                <a:off x="3000375" y="1336675"/>
                <a:ext cx="1792288" cy="571500"/>
              </a:xfrm>
              <a:custGeom>
                <a:avLst/>
                <a:gdLst/>
                <a:ahLst/>
                <a:cxnLst>
                  <a:cxn ang="0">
                    <a:pos x="996" y="0"/>
                  </a:cxn>
                  <a:cxn ang="0">
                    <a:pos x="0" y="0"/>
                  </a:cxn>
                  <a:cxn ang="0">
                    <a:pos x="0" y="360"/>
                  </a:cxn>
                  <a:cxn ang="0">
                    <a:pos x="996" y="360"/>
                  </a:cxn>
                  <a:cxn ang="0">
                    <a:pos x="1129" y="179"/>
                  </a:cxn>
                  <a:cxn ang="0">
                    <a:pos x="996" y="0"/>
                  </a:cxn>
                </a:cxnLst>
                <a:rect l="0" t="0" r="r" b="b"/>
                <a:pathLst>
                  <a:path w="1129" h="360">
                    <a:moveTo>
                      <a:pt x="996" y="0"/>
                    </a:moveTo>
                    <a:lnTo>
                      <a:pt x="0" y="0"/>
                    </a:lnTo>
                    <a:lnTo>
                      <a:pt x="0" y="360"/>
                    </a:lnTo>
                    <a:lnTo>
                      <a:pt x="996" y="360"/>
                    </a:lnTo>
                    <a:lnTo>
                      <a:pt x="1129" y="179"/>
                    </a:lnTo>
                    <a:lnTo>
                      <a:pt x="99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任意多边形 82"/>
              <p:cNvSpPr/>
              <p:nvPr/>
            </p:nvSpPr>
            <p:spPr bwMode="auto">
              <a:xfrm>
                <a:off x="2414588" y="1200150"/>
                <a:ext cx="230188" cy="1012825"/>
              </a:xfrm>
              <a:custGeom>
                <a:avLst/>
                <a:gdLst/>
                <a:ahLst/>
                <a:cxnLst>
                  <a:cxn ang="0">
                    <a:pos x="145" y="638"/>
                  </a:cxn>
                  <a:cxn ang="0">
                    <a:pos x="0" y="587"/>
                  </a:cxn>
                  <a:cxn ang="0">
                    <a:pos x="0" y="123"/>
                  </a:cxn>
                  <a:cxn ang="0">
                    <a:pos x="145" y="0"/>
                  </a:cxn>
                  <a:cxn ang="0">
                    <a:pos x="145" y="638"/>
                  </a:cxn>
                </a:cxnLst>
                <a:rect l="0" t="0" r="r" b="b"/>
                <a:pathLst>
                  <a:path w="145" h="638">
                    <a:moveTo>
                      <a:pt x="145" y="638"/>
                    </a:moveTo>
                    <a:lnTo>
                      <a:pt x="0" y="587"/>
                    </a:lnTo>
                    <a:lnTo>
                      <a:pt x="0" y="123"/>
                    </a:lnTo>
                    <a:lnTo>
                      <a:pt x="145" y="0"/>
                    </a:lnTo>
                    <a:lnTo>
                      <a:pt x="145" y="638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任意多边形 83"/>
              <p:cNvSpPr/>
              <p:nvPr/>
            </p:nvSpPr>
            <p:spPr bwMode="auto">
              <a:xfrm>
                <a:off x="2668588" y="1200150"/>
                <a:ext cx="598488" cy="1012825"/>
              </a:xfrm>
              <a:custGeom>
                <a:avLst/>
                <a:gdLst/>
                <a:ahLst/>
                <a:cxnLst>
                  <a:cxn ang="0">
                    <a:pos x="0" y="638"/>
                  </a:cxn>
                  <a:cxn ang="0">
                    <a:pos x="377" y="587"/>
                  </a:cxn>
                  <a:cxn ang="0">
                    <a:pos x="377" y="86"/>
                  </a:cxn>
                  <a:cxn ang="0">
                    <a:pos x="0" y="0"/>
                  </a:cxn>
                  <a:cxn ang="0">
                    <a:pos x="0" y="638"/>
                  </a:cxn>
                </a:cxnLst>
                <a:rect l="0" t="0" r="r" b="b"/>
                <a:pathLst>
                  <a:path w="377" h="638">
                    <a:moveTo>
                      <a:pt x="0" y="638"/>
                    </a:moveTo>
                    <a:lnTo>
                      <a:pt x="377" y="587"/>
                    </a:lnTo>
                    <a:lnTo>
                      <a:pt x="377" y="86"/>
                    </a:lnTo>
                    <a:lnTo>
                      <a:pt x="0" y="0"/>
                    </a:lnTo>
                    <a:lnTo>
                      <a:pt x="0" y="638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矩形 84"/>
              <p:cNvSpPr/>
              <p:nvPr/>
            </p:nvSpPr>
            <p:spPr bwMode="auto">
              <a:xfrm>
                <a:off x="2644775" y="1200150"/>
                <a:ext cx="23813" cy="1012825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任意多边形 85"/>
              <p:cNvSpPr/>
              <p:nvPr/>
            </p:nvSpPr>
            <p:spPr bwMode="auto">
              <a:xfrm>
                <a:off x="2414588" y="1200150"/>
                <a:ext cx="230188" cy="198438"/>
              </a:xfrm>
              <a:custGeom>
                <a:avLst/>
                <a:gdLst/>
                <a:ahLst/>
                <a:cxnLst>
                  <a:cxn ang="0">
                    <a:pos x="145" y="0"/>
                  </a:cxn>
                  <a:cxn ang="0">
                    <a:pos x="145" y="0"/>
                  </a:cxn>
                  <a:cxn ang="0">
                    <a:pos x="0" y="123"/>
                  </a:cxn>
                  <a:cxn ang="0">
                    <a:pos x="0" y="125"/>
                  </a:cxn>
                  <a:cxn ang="0">
                    <a:pos x="145" y="7"/>
                  </a:cxn>
                  <a:cxn ang="0">
                    <a:pos x="145" y="0"/>
                  </a:cxn>
                </a:cxnLst>
                <a:rect l="0" t="0" r="r" b="b"/>
                <a:pathLst>
                  <a:path w="145" h="125">
                    <a:moveTo>
                      <a:pt x="145" y="0"/>
                    </a:moveTo>
                    <a:lnTo>
                      <a:pt x="145" y="0"/>
                    </a:lnTo>
                    <a:lnTo>
                      <a:pt x="0" y="123"/>
                    </a:lnTo>
                    <a:lnTo>
                      <a:pt x="0" y="125"/>
                    </a:lnTo>
                    <a:lnTo>
                      <a:pt x="145" y="7"/>
                    </a:lnTo>
                    <a:lnTo>
                      <a:pt x="145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任意多边形 86"/>
              <p:cNvSpPr/>
              <p:nvPr/>
            </p:nvSpPr>
            <p:spPr bwMode="auto">
              <a:xfrm>
                <a:off x="2668588" y="1200150"/>
                <a:ext cx="598488" cy="1428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7"/>
                  </a:cxn>
                  <a:cxn ang="0">
                    <a:pos x="377" y="90"/>
                  </a:cxn>
                  <a:cxn ang="0">
                    <a:pos x="377" y="86"/>
                  </a:cxn>
                  <a:cxn ang="0">
                    <a:pos x="377" y="86"/>
                  </a:cxn>
                  <a:cxn ang="0">
                    <a:pos x="0" y="0"/>
                  </a:cxn>
                </a:cxnLst>
                <a:rect l="0" t="0" r="r" b="b"/>
                <a:pathLst>
                  <a:path w="377" h="90">
                    <a:moveTo>
                      <a:pt x="0" y="0"/>
                    </a:moveTo>
                    <a:lnTo>
                      <a:pt x="0" y="7"/>
                    </a:lnTo>
                    <a:lnTo>
                      <a:pt x="377" y="90"/>
                    </a:lnTo>
                    <a:lnTo>
                      <a:pt x="377" y="86"/>
                    </a:lnTo>
                    <a:lnTo>
                      <a:pt x="377" y="8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2266489" y="2132229"/>
              <a:ext cx="4306530" cy="1173295"/>
              <a:chOff x="2147888" y="1776413"/>
              <a:chExt cx="3076575" cy="838200"/>
            </a:xfrm>
          </p:grpSpPr>
          <p:sp>
            <p:nvSpPr>
              <p:cNvPr id="76" name="任意多边形 75"/>
              <p:cNvSpPr/>
              <p:nvPr/>
            </p:nvSpPr>
            <p:spPr bwMode="auto">
              <a:xfrm>
                <a:off x="2438400" y="1908175"/>
                <a:ext cx="2786063" cy="612775"/>
              </a:xfrm>
              <a:custGeom>
                <a:avLst/>
                <a:gdLst/>
                <a:ahLst/>
                <a:cxnLst>
                  <a:cxn ang="0">
                    <a:pos x="1623" y="0"/>
                  </a:cxn>
                  <a:cxn ang="0">
                    <a:pos x="0" y="0"/>
                  </a:cxn>
                  <a:cxn ang="0">
                    <a:pos x="0" y="386"/>
                  </a:cxn>
                  <a:cxn ang="0">
                    <a:pos x="1623" y="386"/>
                  </a:cxn>
                  <a:cxn ang="0">
                    <a:pos x="1755" y="193"/>
                  </a:cxn>
                  <a:cxn ang="0">
                    <a:pos x="1623" y="0"/>
                  </a:cxn>
                </a:cxnLst>
                <a:rect l="0" t="0" r="r" b="b"/>
                <a:pathLst>
                  <a:path w="1755" h="386">
                    <a:moveTo>
                      <a:pt x="1623" y="0"/>
                    </a:moveTo>
                    <a:lnTo>
                      <a:pt x="0" y="0"/>
                    </a:lnTo>
                    <a:lnTo>
                      <a:pt x="0" y="386"/>
                    </a:lnTo>
                    <a:lnTo>
                      <a:pt x="1623" y="386"/>
                    </a:lnTo>
                    <a:lnTo>
                      <a:pt x="1755" y="193"/>
                    </a:lnTo>
                    <a:lnTo>
                      <a:pt x="162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任意多边形 76"/>
              <p:cNvSpPr/>
              <p:nvPr/>
            </p:nvSpPr>
            <p:spPr bwMode="auto">
              <a:xfrm>
                <a:off x="2147888" y="1776413"/>
                <a:ext cx="568325" cy="838200"/>
              </a:xfrm>
              <a:custGeom>
                <a:avLst/>
                <a:gdLst/>
                <a:ahLst/>
                <a:cxnLst>
                  <a:cxn ang="0">
                    <a:pos x="358" y="528"/>
                  </a:cxn>
                  <a:cxn ang="0">
                    <a:pos x="0" y="482"/>
                  </a:cxn>
                  <a:cxn ang="0">
                    <a:pos x="0" y="134"/>
                  </a:cxn>
                  <a:cxn ang="0">
                    <a:pos x="358" y="0"/>
                  </a:cxn>
                  <a:cxn ang="0">
                    <a:pos x="358" y="528"/>
                  </a:cxn>
                </a:cxnLst>
                <a:rect l="0" t="0" r="r" b="b"/>
                <a:pathLst>
                  <a:path w="358" h="528">
                    <a:moveTo>
                      <a:pt x="358" y="528"/>
                    </a:moveTo>
                    <a:lnTo>
                      <a:pt x="0" y="482"/>
                    </a:lnTo>
                    <a:lnTo>
                      <a:pt x="0" y="134"/>
                    </a:lnTo>
                    <a:lnTo>
                      <a:pt x="358" y="0"/>
                    </a:lnTo>
                    <a:lnTo>
                      <a:pt x="358" y="528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任意多边形 77"/>
              <p:cNvSpPr/>
              <p:nvPr/>
            </p:nvSpPr>
            <p:spPr bwMode="auto">
              <a:xfrm>
                <a:off x="2740025" y="1776413"/>
                <a:ext cx="793750" cy="838200"/>
              </a:xfrm>
              <a:custGeom>
                <a:avLst/>
                <a:gdLst/>
                <a:ahLst/>
                <a:cxnLst>
                  <a:cxn ang="0">
                    <a:pos x="0" y="528"/>
                  </a:cxn>
                  <a:cxn ang="0">
                    <a:pos x="500" y="482"/>
                  </a:cxn>
                  <a:cxn ang="0">
                    <a:pos x="500" y="85"/>
                  </a:cxn>
                  <a:cxn ang="0">
                    <a:pos x="0" y="0"/>
                  </a:cxn>
                  <a:cxn ang="0">
                    <a:pos x="0" y="528"/>
                  </a:cxn>
                </a:cxnLst>
                <a:rect l="0" t="0" r="r" b="b"/>
                <a:pathLst>
                  <a:path w="500" h="528">
                    <a:moveTo>
                      <a:pt x="0" y="528"/>
                    </a:moveTo>
                    <a:lnTo>
                      <a:pt x="500" y="482"/>
                    </a:lnTo>
                    <a:lnTo>
                      <a:pt x="500" y="85"/>
                    </a:lnTo>
                    <a:lnTo>
                      <a:pt x="0" y="0"/>
                    </a:lnTo>
                    <a:lnTo>
                      <a:pt x="0" y="528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矩形 78"/>
              <p:cNvSpPr/>
              <p:nvPr/>
            </p:nvSpPr>
            <p:spPr bwMode="auto">
              <a:xfrm>
                <a:off x="2716213" y="1776413"/>
                <a:ext cx="23813" cy="838200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任意多边形 79"/>
              <p:cNvSpPr/>
              <p:nvPr/>
            </p:nvSpPr>
            <p:spPr bwMode="auto">
              <a:xfrm>
                <a:off x="2147888" y="1776413"/>
                <a:ext cx="568325" cy="223838"/>
              </a:xfrm>
              <a:custGeom>
                <a:avLst/>
                <a:gdLst/>
                <a:ahLst/>
                <a:cxnLst>
                  <a:cxn ang="0">
                    <a:pos x="358" y="0"/>
                  </a:cxn>
                  <a:cxn ang="0">
                    <a:pos x="328" y="11"/>
                  </a:cxn>
                  <a:cxn ang="0">
                    <a:pos x="313" y="17"/>
                  </a:cxn>
                  <a:cxn ang="0">
                    <a:pos x="168" y="70"/>
                  </a:cxn>
                  <a:cxn ang="0">
                    <a:pos x="0" y="134"/>
                  </a:cxn>
                  <a:cxn ang="0">
                    <a:pos x="0" y="141"/>
                  </a:cxn>
                  <a:cxn ang="0">
                    <a:pos x="358" y="11"/>
                  </a:cxn>
                  <a:cxn ang="0">
                    <a:pos x="358" y="0"/>
                  </a:cxn>
                </a:cxnLst>
                <a:rect l="0" t="0" r="r" b="b"/>
                <a:pathLst>
                  <a:path w="358" h="141">
                    <a:moveTo>
                      <a:pt x="358" y="0"/>
                    </a:moveTo>
                    <a:lnTo>
                      <a:pt x="328" y="11"/>
                    </a:lnTo>
                    <a:lnTo>
                      <a:pt x="313" y="17"/>
                    </a:lnTo>
                    <a:lnTo>
                      <a:pt x="168" y="70"/>
                    </a:lnTo>
                    <a:lnTo>
                      <a:pt x="0" y="134"/>
                    </a:lnTo>
                    <a:lnTo>
                      <a:pt x="0" y="141"/>
                    </a:lnTo>
                    <a:lnTo>
                      <a:pt x="358" y="11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任意多边形 80"/>
              <p:cNvSpPr/>
              <p:nvPr/>
            </p:nvSpPr>
            <p:spPr bwMode="auto">
              <a:xfrm>
                <a:off x="2740025" y="1776413"/>
                <a:ext cx="793750" cy="14605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1"/>
                  </a:cxn>
                  <a:cxn ang="0">
                    <a:pos x="500" y="92"/>
                  </a:cxn>
                  <a:cxn ang="0">
                    <a:pos x="500" y="85"/>
                  </a:cxn>
                  <a:cxn ang="0">
                    <a:pos x="332" y="56"/>
                  </a:cxn>
                  <a:cxn ang="0">
                    <a:pos x="0" y="0"/>
                  </a:cxn>
                </a:cxnLst>
                <a:rect l="0" t="0" r="r" b="b"/>
                <a:pathLst>
                  <a:path w="500" h="92">
                    <a:moveTo>
                      <a:pt x="0" y="0"/>
                    </a:moveTo>
                    <a:lnTo>
                      <a:pt x="0" y="11"/>
                    </a:lnTo>
                    <a:lnTo>
                      <a:pt x="500" y="92"/>
                    </a:lnTo>
                    <a:lnTo>
                      <a:pt x="500" y="85"/>
                    </a:lnTo>
                    <a:lnTo>
                      <a:pt x="332" y="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2266489" y="3901060"/>
              <a:ext cx="4304307" cy="1173295"/>
              <a:chOff x="2147888" y="3040063"/>
              <a:chExt cx="3074987" cy="838200"/>
            </a:xfrm>
          </p:grpSpPr>
          <p:sp>
            <p:nvSpPr>
              <p:cNvPr id="70" name="任意多边形 69"/>
              <p:cNvSpPr/>
              <p:nvPr/>
            </p:nvSpPr>
            <p:spPr bwMode="auto">
              <a:xfrm>
                <a:off x="2438400" y="3135313"/>
                <a:ext cx="2784475" cy="612775"/>
              </a:xfrm>
              <a:custGeom>
                <a:avLst/>
                <a:gdLst/>
                <a:ahLst/>
                <a:cxnLst>
                  <a:cxn ang="0">
                    <a:pos x="1621" y="0"/>
                  </a:cxn>
                  <a:cxn ang="0">
                    <a:pos x="0" y="0"/>
                  </a:cxn>
                  <a:cxn ang="0">
                    <a:pos x="0" y="386"/>
                  </a:cxn>
                  <a:cxn ang="0">
                    <a:pos x="1621" y="386"/>
                  </a:cxn>
                  <a:cxn ang="0">
                    <a:pos x="1754" y="193"/>
                  </a:cxn>
                  <a:cxn ang="0">
                    <a:pos x="1621" y="0"/>
                  </a:cxn>
                </a:cxnLst>
                <a:rect l="0" t="0" r="r" b="b"/>
                <a:pathLst>
                  <a:path w="1754" h="386">
                    <a:moveTo>
                      <a:pt x="1621" y="0"/>
                    </a:moveTo>
                    <a:lnTo>
                      <a:pt x="0" y="0"/>
                    </a:lnTo>
                    <a:lnTo>
                      <a:pt x="0" y="386"/>
                    </a:lnTo>
                    <a:lnTo>
                      <a:pt x="1621" y="386"/>
                    </a:lnTo>
                    <a:lnTo>
                      <a:pt x="1754" y="193"/>
                    </a:lnTo>
                    <a:lnTo>
                      <a:pt x="16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任意多边形 70"/>
              <p:cNvSpPr/>
              <p:nvPr/>
            </p:nvSpPr>
            <p:spPr bwMode="auto">
              <a:xfrm>
                <a:off x="2963863" y="3040063"/>
                <a:ext cx="569913" cy="8382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359" y="46"/>
                  </a:cxn>
                  <a:cxn ang="0">
                    <a:pos x="359" y="394"/>
                  </a:cxn>
                  <a:cxn ang="0">
                    <a:pos x="0" y="528"/>
                  </a:cxn>
                  <a:cxn ang="0">
                    <a:pos x="0" y="0"/>
                  </a:cxn>
                </a:cxnLst>
                <a:rect l="0" t="0" r="r" b="b"/>
                <a:pathLst>
                  <a:path w="359" h="528">
                    <a:moveTo>
                      <a:pt x="0" y="0"/>
                    </a:moveTo>
                    <a:lnTo>
                      <a:pt x="359" y="46"/>
                    </a:lnTo>
                    <a:lnTo>
                      <a:pt x="359" y="394"/>
                    </a:lnTo>
                    <a:lnTo>
                      <a:pt x="0" y="5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任意多边形 71"/>
              <p:cNvSpPr/>
              <p:nvPr/>
            </p:nvSpPr>
            <p:spPr bwMode="auto">
              <a:xfrm>
                <a:off x="2147888" y="3040063"/>
                <a:ext cx="792163" cy="838200"/>
              </a:xfrm>
              <a:custGeom>
                <a:avLst/>
                <a:gdLst/>
                <a:ahLst/>
                <a:cxnLst>
                  <a:cxn ang="0">
                    <a:pos x="499" y="0"/>
                  </a:cxn>
                  <a:cxn ang="0">
                    <a:pos x="0" y="46"/>
                  </a:cxn>
                  <a:cxn ang="0">
                    <a:pos x="0" y="443"/>
                  </a:cxn>
                  <a:cxn ang="0">
                    <a:pos x="499" y="528"/>
                  </a:cxn>
                  <a:cxn ang="0">
                    <a:pos x="499" y="0"/>
                  </a:cxn>
                </a:cxnLst>
                <a:rect l="0" t="0" r="r" b="b"/>
                <a:pathLst>
                  <a:path w="499" h="528">
                    <a:moveTo>
                      <a:pt x="499" y="0"/>
                    </a:moveTo>
                    <a:lnTo>
                      <a:pt x="0" y="46"/>
                    </a:lnTo>
                    <a:lnTo>
                      <a:pt x="0" y="443"/>
                    </a:lnTo>
                    <a:lnTo>
                      <a:pt x="499" y="528"/>
                    </a:lnTo>
                    <a:lnTo>
                      <a:pt x="49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矩形 72"/>
              <p:cNvSpPr/>
              <p:nvPr/>
            </p:nvSpPr>
            <p:spPr bwMode="auto">
              <a:xfrm>
                <a:off x="2940050" y="3040063"/>
                <a:ext cx="23813" cy="838200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任意多边形 73"/>
              <p:cNvSpPr/>
              <p:nvPr/>
            </p:nvSpPr>
            <p:spPr bwMode="auto">
              <a:xfrm>
                <a:off x="2963863" y="3654425"/>
                <a:ext cx="569913" cy="223838"/>
              </a:xfrm>
              <a:custGeom>
                <a:avLst/>
                <a:gdLst/>
                <a:ahLst/>
                <a:cxnLst>
                  <a:cxn ang="0">
                    <a:pos x="359" y="0"/>
                  </a:cxn>
                  <a:cxn ang="0">
                    <a:pos x="0" y="130"/>
                  </a:cxn>
                  <a:cxn ang="0">
                    <a:pos x="0" y="141"/>
                  </a:cxn>
                  <a:cxn ang="0">
                    <a:pos x="27" y="132"/>
                  </a:cxn>
                  <a:cxn ang="0">
                    <a:pos x="30" y="130"/>
                  </a:cxn>
                  <a:cxn ang="0">
                    <a:pos x="30" y="130"/>
                  </a:cxn>
                  <a:cxn ang="0">
                    <a:pos x="45" y="124"/>
                  </a:cxn>
                  <a:cxn ang="0">
                    <a:pos x="45" y="124"/>
                  </a:cxn>
                  <a:cxn ang="0">
                    <a:pos x="191" y="71"/>
                  </a:cxn>
                  <a:cxn ang="0">
                    <a:pos x="220" y="59"/>
                  </a:cxn>
                  <a:cxn ang="0">
                    <a:pos x="359" y="7"/>
                  </a:cxn>
                  <a:cxn ang="0">
                    <a:pos x="359" y="0"/>
                  </a:cxn>
                </a:cxnLst>
                <a:rect l="0" t="0" r="r" b="b"/>
                <a:pathLst>
                  <a:path w="359" h="141">
                    <a:moveTo>
                      <a:pt x="359" y="0"/>
                    </a:moveTo>
                    <a:lnTo>
                      <a:pt x="0" y="130"/>
                    </a:lnTo>
                    <a:lnTo>
                      <a:pt x="0" y="141"/>
                    </a:lnTo>
                    <a:lnTo>
                      <a:pt x="27" y="132"/>
                    </a:lnTo>
                    <a:lnTo>
                      <a:pt x="30" y="130"/>
                    </a:lnTo>
                    <a:lnTo>
                      <a:pt x="30" y="130"/>
                    </a:lnTo>
                    <a:lnTo>
                      <a:pt x="45" y="124"/>
                    </a:lnTo>
                    <a:lnTo>
                      <a:pt x="45" y="124"/>
                    </a:lnTo>
                    <a:lnTo>
                      <a:pt x="191" y="71"/>
                    </a:lnTo>
                    <a:lnTo>
                      <a:pt x="220" y="59"/>
                    </a:lnTo>
                    <a:lnTo>
                      <a:pt x="359" y="7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任意多边形 74"/>
              <p:cNvSpPr/>
              <p:nvPr/>
            </p:nvSpPr>
            <p:spPr bwMode="auto">
              <a:xfrm>
                <a:off x="2147888" y="3732213"/>
                <a:ext cx="792163" cy="14605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7"/>
                  </a:cxn>
                  <a:cxn ang="0">
                    <a:pos x="168" y="35"/>
                  </a:cxn>
                  <a:cxn ang="0">
                    <a:pos x="499" y="92"/>
                  </a:cxn>
                  <a:cxn ang="0">
                    <a:pos x="499" y="81"/>
                  </a:cxn>
                  <a:cxn ang="0">
                    <a:pos x="499" y="81"/>
                  </a:cxn>
                  <a:cxn ang="0">
                    <a:pos x="0" y="0"/>
                  </a:cxn>
                </a:cxnLst>
                <a:rect l="0" t="0" r="r" b="b"/>
                <a:pathLst>
                  <a:path w="499" h="92">
                    <a:moveTo>
                      <a:pt x="0" y="0"/>
                    </a:moveTo>
                    <a:lnTo>
                      <a:pt x="0" y="7"/>
                    </a:lnTo>
                    <a:lnTo>
                      <a:pt x="168" y="35"/>
                    </a:lnTo>
                    <a:lnTo>
                      <a:pt x="499" y="92"/>
                    </a:lnTo>
                    <a:lnTo>
                      <a:pt x="499" y="81"/>
                    </a:lnTo>
                    <a:lnTo>
                      <a:pt x="499" y="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926499" y="3056646"/>
              <a:ext cx="5226501" cy="1091077"/>
              <a:chOff x="1905000" y="2436813"/>
              <a:chExt cx="3733800" cy="779463"/>
            </a:xfrm>
          </p:grpSpPr>
          <p:sp>
            <p:nvSpPr>
              <p:cNvPr id="64" name="任意多边形 63"/>
              <p:cNvSpPr/>
              <p:nvPr/>
            </p:nvSpPr>
            <p:spPr bwMode="auto">
              <a:xfrm>
                <a:off x="2854325" y="2520950"/>
                <a:ext cx="2784475" cy="614363"/>
              </a:xfrm>
              <a:custGeom>
                <a:avLst/>
                <a:gdLst/>
                <a:ahLst/>
                <a:cxnLst>
                  <a:cxn ang="0">
                    <a:pos x="1621" y="0"/>
                  </a:cxn>
                  <a:cxn ang="0">
                    <a:pos x="0" y="0"/>
                  </a:cxn>
                  <a:cxn ang="0">
                    <a:pos x="0" y="387"/>
                  </a:cxn>
                  <a:cxn ang="0">
                    <a:pos x="1621" y="387"/>
                  </a:cxn>
                  <a:cxn ang="0">
                    <a:pos x="1754" y="193"/>
                  </a:cxn>
                  <a:cxn ang="0">
                    <a:pos x="1621" y="0"/>
                  </a:cxn>
                </a:cxnLst>
                <a:rect l="0" t="0" r="r" b="b"/>
                <a:pathLst>
                  <a:path w="1754" h="387">
                    <a:moveTo>
                      <a:pt x="1621" y="0"/>
                    </a:moveTo>
                    <a:lnTo>
                      <a:pt x="0" y="0"/>
                    </a:lnTo>
                    <a:lnTo>
                      <a:pt x="0" y="387"/>
                    </a:lnTo>
                    <a:lnTo>
                      <a:pt x="1621" y="387"/>
                    </a:lnTo>
                    <a:lnTo>
                      <a:pt x="1754" y="193"/>
                    </a:lnTo>
                    <a:lnTo>
                      <a:pt x="1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任意多边形 64"/>
              <p:cNvSpPr/>
              <p:nvPr/>
            </p:nvSpPr>
            <p:spPr bwMode="auto">
              <a:xfrm>
                <a:off x="1905000" y="2436813"/>
                <a:ext cx="923925" cy="779463"/>
              </a:xfrm>
              <a:custGeom>
                <a:avLst/>
                <a:gdLst/>
                <a:ahLst/>
                <a:cxnLst>
                  <a:cxn ang="0">
                    <a:pos x="582" y="491"/>
                  </a:cxn>
                  <a:cxn ang="0">
                    <a:pos x="0" y="438"/>
                  </a:cxn>
                  <a:cxn ang="0">
                    <a:pos x="0" y="53"/>
                  </a:cxn>
                  <a:cxn ang="0">
                    <a:pos x="582" y="0"/>
                  </a:cxn>
                  <a:cxn ang="0">
                    <a:pos x="582" y="491"/>
                  </a:cxn>
                </a:cxnLst>
                <a:rect l="0" t="0" r="r" b="b"/>
                <a:pathLst>
                  <a:path w="582" h="491">
                    <a:moveTo>
                      <a:pt x="582" y="491"/>
                    </a:moveTo>
                    <a:lnTo>
                      <a:pt x="0" y="438"/>
                    </a:lnTo>
                    <a:lnTo>
                      <a:pt x="0" y="53"/>
                    </a:lnTo>
                    <a:lnTo>
                      <a:pt x="582" y="0"/>
                    </a:lnTo>
                    <a:lnTo>
                      <a:pt x="582" y="49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任意多边形 65"/>
              <p:cNvSpPr/>
              <p:nvPr/>
            </p:nvSpPr>
            <p:spPr bwMode="auto">
              <a:xfrm>
                <a:off x="2851150" y="2436813"/>
                <a:ext cx="923925" cy="779463"/>
              </a:xfrm>
              <a:custGeom>
                <a:avLst/>
                <a:gdLst/>
                <a:ahLst/>
                <a:cxnLst>
                  <a:cxn ang="0">
                    <a:pos x="0" y="491"/>
                  </a:cxn>
                  <a:cxn ang="0">
                    <a:pos x="582" y="438"/>
                  </a:cxn>
                  <a:cxn ang="0">
                    <a:pos x="582" y="53"/>
                  </a:cxn>
                  <a:cxn ang="0">
                    <a:pos x="0" y="0"/>
                  </a:cxn>
                  <a:cxn ang="0">
                    <a:pos x="0" y="491"/>
                  </a:cxn>
                </a:cxnLst>
                <a:rect l="0" t="0" r="r" b="b"/>
                <a:pathLst>
                  <a:path w="582" h="491">
                    <a:moveTo>
                      <a:pt x="0" y="491"/>
                    </a:moveTo>
                    <a:lnTo>
                      <a:pt x="582" y="438"/>
                    </a:lnTo>
                    <a:lnTo>
                      <a:pt x="582" y="53"/>
                    </a:lnTo>
                    <a:lnTo>
                      <a:pt x="0" y="0"/>
                    </a:lnTo>
                    <a:lnTo>
                      <a:pt x="0" y="491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矩形 66"/>
              <p:cNvSpPr/>
              <p:nvPr/>
            </p:nvSpPr>
            <p:spPr bwMode="auto">
              <a:xfrm>
                <a:off x="2828925" y="2436813"/>
                <a:ext cx="22225" cy="779463"/>
              </a:xfrm>
              <a:prstGeom prst="rect">
                <a:avLst/>
              </a:prstGeom>
              <a:solidFill>
                <a:schemeClr val="accent3">
                  <a:lumMod val="50000"/>
                </a:schemeClr>
              </a:solidFill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任意多边形 67"/>
              <p:cNvSpPr/>
              <p:nvPr/>
            </p:nvSpPr>
            <p:spPr bwMode="auto">
              <a:xfrm>
                <a:off x="1905000" y="2436813"/>
                <a:ext cx="1870075" cy="93663"/>
              </a:xfrm>
              <a:custGeom>
                <a:avLst/>
                <a:gdLst/>
                <a:ahLst/>
                <a:cxnLst>
                  <a:cxn ang="0">
                    <a:pos x="0" y="53"/>
                  </a:cxn>
                  <a:cxn ang="0">
                    <a:pos x="582" y="0"/>
                  </a:cxn>
                  <a:cxn ang="0">
                    <a:pos x="596" y="0"/>
                  </a:cxn>
                  <a:cxn ang="0">
                    <a:pos x="1178" y="53"/>
                  </a:cxn>
                  <a:cxn ang="0">
                    <a:pos x="1178" y="59"/>
                  </a:cxn>
                  <a:cxn ang="0">
                    <a:pos x="596" y="10"/>
                  </a:cxn>
                  <a:cxn ang="0">
                    <a:pos x="582" y="10"/>
                  </a:cxn>
                  <a:cxn ang="0">
                    <a:pos x="0" y="57"/>
                  </a:cxn>
                  <a:cxn ang="0">
                    <a:pos x="0" y="53"/>
                  </a:cxn>
                </a:cxnLst>
                <a:rect l="0" t="0" r="r" b="b"/>
                <a:pathLst>
                  <a:path w="1178" h="59">
                    <a:moveTo>
                      <a:pt x="0" y="53"/>
                    </a:moveTo>
                    <a:lnTo>
                      <a:pt x="582" y="0"/>
                    </a:lnTo>
                    <a:lnTo>
                      <a:pt x="596" y="0"/>
                    </a:lnTo>
                    <a:lnTo>
                      <a:pt x="1178" y="53"/>
                    </a:lnTo>
                    <a:lnTo>
                      <a:pt x="1178" y="59"/>
                    </a:lnTo>
                    <a:lnTo>
                      <a:pt x="596" y="10"/>
                    </a:lnTo>
                    <a:lnTo>
                      <a:pt x="582" y="10"/>
                    </a:lnTo>
                    <a:lnTo>
                      <a:pt x="0" y="57"/>
                    </a:lnTo>
                    <a:lnTo>
                      <a:pt x="0" y="53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任意多边形 68"/>
              <p:cNvSpPr/>
              <p:nvPr/>
            </p:nvSpPr>
            <p:spPr bwMode="auto">
              <a:xfrm>
                <a:off x="1905000" y="3122613"/>
                <a:ext cx="1870075" cy="93663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582" y="59"/>
                  </a:cxn>
                  <a:cxn ang="0">
                    <a:pos x="596" y="59"/>
                  </a:cxn>
                  <a:cxn ang="0">
                    <a:pos x="1178" y="6"/>
                  </a:cxn>
                  <a:cxn ang="0">
                    <a:pos x="1178" y="0"/>
                  </a:cxn>
                  <a:cxn ang="0">
                    <a:pos x="596" y="49"/>
                  </a:cxn>
                  <a:cxn ang="0">
                    <a:pos x="582" y="49"/>
                  </a:cxn>
                  <a:cxn ang="0">
                    <a:pos x="0" y="2"/>
                  </a:cxn>
                  <a:cxn ang="0">
                    <a:pos x="0" y="6"/>
                  </a:cxn>
                </a:cxnLst>
                <a:rect l="0" t="0" r="r" b="b"/>
                <a:pathLst>
                  <a:path w="1178" h="59">
                    <a:moveTo>
                      <a:pt x="0" y="6"/>
                    </a:moveTo>
                    <a:lnTo>
                      <a:pt x="582" y="59"/>
                    </a:lnTo>
                    <a:lnTo>
                      <a:pt x="596" y="59"/>
                    </a:lnTo>
                    <a:lnTo>
                      <a:pt x="1178" y="6"/>
                    </a:lnTo>
                    <a:lnTo>
                      <a:pt x="1178" y="0"/>
                    </a:lnTo>
                    <a:lnTo>
                      <a:pt x="596" y="49"/>
                    </a:lnTo>
                    <a:lnTo>
                      <a:pt x="582" y="49"/>
                    </a:lnTo>
                    <a:lnTo>
                      <a:pt x="0" y="2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3943928" y="1698910"/>
              <a:ext cx="524806" cy="399987"/>
              <a:chOff x="3495675" y="1519238"/>
              <a:chExt cx="293688" cy="223838"/>
            </a:xfrm>
            <a:solidFill>
              <a:schemeClr val="bg1"/>
            </a:solidFill>
          </p:grpSpPr>
          <p:sp>
            <p:nvSpPr>
              <p:cNvPr id="61" name="任意多边形 60"/>
              <p:cNvSpPr/>
              <p:nvPr/>
            </p:nvSpPr>
            <p:spPr bwMode="auto">
              <a:xfrm>
                <a:off x="3694113" y="1547813"/>
                <a:ext cx="95250" cy="182563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3"/>
                  </a:cxn>
                  <a:cxn ang="0">
                    <a:pos x="0" y="6"/>
                  </a:cxn>
                  <a:cxn ang="0">
                    <a:pos x="12" y="20"/>
                  </a:cxn>
                  <a:cxn ang="0">
                    <a:pos x="14" y="29"/>
                  </a:cxn>
                  <a:cxn ang="0">
                    <a:pos x="6" y="33"/>
                  </a:cxn>
                  <a:cxn ang="0">
                    <a:pos x="2" y="33"/>
                  </a:cxn>
                  <a:cxn ang="0">
                    <a:pos x="2" y="94"/>
                  </a:cxn>
                  <a:cxn ang="0">
                    <a:pos x="35" y="94"/>
                  </a:cxn>
                  <a:cxn ang="0">
                    <a:pos x="35" y="45"/>
                  </a:cxn>
                  <a:cxn ang="0">
                    <a:pos x="42" y="45"/>
                  </a:cxn>
                  <a:cxn ang="0">
                    <a:pos x="46" y="37"/>
                  </a:cxn>
                  <a:cxn ang="0">
                    <a:pos x="16" y="3"/>
                  </a:cxn>
                  <a:cxn ang="0">
                    <a:pos x="10" y="0"/>
                  </a:cxn>
                </a:cxnLst>
                <a:rect l="0" t="0" r="r" b="b"/>
                <a:pathLst>
                  <a:path w="49" h="94">
                    <a:moveTo>
                      <a:pt x="10" y="0"/>
                    </a:moveTo>
                    <a:cubicBezTo>
                      <a:pt x="7" y="0"/>
                      <a:pt x="5" y="1"/>
                      <a:pt x="3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6" y="24"/>
                      <a:pt x="15" y="27"/>
                      <a:pt x="14" y="29"/>
                    </a:cubicBezTo>
                    <a:cubicBezTo>
                      <a:pt x="14" y="31"/>
                      <a:pt x="12" y="33"/>
                      <a:pt x="6" y="33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2" y="94"/>
                      <a:pt x="2" y="94"/>
                      <a:pt x="2" y="94"/>
                    </a:cubicBezTo>
                    <a:cubicBezTo>
                      <a:pt x="35" y="94"/>
                      <a:pt x="35" y="94"/>
                      <a:pt x="35" y="94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42" y="45"/>
                      <a:pt x="42" y="45"/>
                      <a:pt x="42" y="45"/>
                    </a:cubicBezTo>
                    <a:cubicBezTo>
                      <a:pt x="48" y="45"/>
                      <a:pt x="49" y="41"/>
                      <a:pt x="46" y="3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4" y="1"/>
                      <a:pt x="12" y="0"/>
                      <a:pt x="1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任意多边形 61"/>
              <p:cNvSpPr/>
              <p:nvPr/>
            </p:nvSpPr>
            <p:spPr bwMode="auto">
              <a:xfrm>
                <a:off x="3495675" y="1547813"/>
                <a:ext cx="93663" cy="182563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33" y="3"/>
                  </a:cxn>
                  <a:cxn ang="0">
                    <a:pos x="3" y="37"/>
                  </a:cxn>
                  <a:cxn ang="0">
                    <a:pos x="7" y="45"/>
                  </a:cxn>
                  <a:cxn ang="0">
                    <a:pos x="14" y="45"/>
                  </a:cxn>
                  <a:cxn ang="0">
                    <a:pos x="14" y="94"/>
                  </a:cxn>
                  <a:cxn ang="0">
                    <a:pos x="47" y="94"/>
                  </a:cxn>
                  <a:cxn ang="0">
                    <a:pos x="47" y="33"/>
                  </a:cxn>
                  <a:cxn ang="0">
                    <a:pos x="43" y="33"/>
                  </a:cxn>
                  <a:cxn ang="0">
                    <a:pos x="35" y="29"/>
                  </a:cxn>
                  <a:cxn ang="0">
                    <a:pos x="37" y="20"/>
                  </a:cxn>
                  <a:cxn ang="0">
                    <a:pos x="49" y="6"/>
                  </a:cxn>
                  <a:cxn ang="0">
                    <a:pos x="46" y="3"/>
                  </a:cxn>
                  <a:cxn ang="0">
                    <a:pos x="40" y="0"/>
                  </a:cxn>
                </a:cxnLst>
                <a:rect l="0" t="0" r="r" b="b"/>
                <a:pathLst>
                  <a:path w="49" h="94">
                    <a:moveTo>
                      <a:pt x="40" y="0"/>
                    </a:moveTo>
                    <a:cubicBezTo>
                      <a:pt x="37" y="0"/>
                      <a:pt x="35" y="1"/>
                      <a:pt x="33" y="3"/>
                    </a:cubicBezTo>
                    <a:cubicBezTo>
                      <a:pt x="3" y="37"/>
                      <a:pt x="3" y="37"/>
                      <a:pt x="3" y="37"/>
                    </a:cubicBezTo>
                    <a:cubicBezTo>
                      <a:pt x="0" y="41"/>
                      <a:pt x="1" y="45"/>
                      <a:pt x="7" y="45"/>
                    </a:cubicBezTo>
                    <a:cubicBezTo>
                      <a:pt x="14" y="45"/>
                      <a:pt x="14" y="45"/>
                      <a:pt x="14" y="4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47" y="94"/>
                      <a:pt x="47" y="94"/>
                      <a:pt x="47" y="94"/>
                    </a:cubicBezTo>
                    <a:cubicBezTo>
                      <a:pt x="47" y="33"/>
                      <a:pt x="47" y="33"/>
                      <a:pt x="47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38" y="33"/>
                      <a:pt x="36" y="31"/>
                      <a:pt x="35" y="29"/>
                    </a:cubicBezTo>
                    <a:cubicBezTo>
                      <a:pt x="34" y="27"/>
                      <a:pt x="33" y="24"/>
                      <a:pt x="37" y="20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44" y="1"/>
                      <a:pt x="42" y="0"/>
                      <a:pt x="4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任意多边形 62"/>
              <p:cNvSpPr/>
              <p:nvPr/>
            </p:nvSpPr>
            <p:spPr bwMode="auto">
              <a:xfrm>
                <a:off x="3565525" y="1519238"/>
                <a:ext cx="153988" cy="223838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34" y="3"/>
                  </a:cxn>
                  <a:cxn ang="0">
                    <a:pos x="4" y="37"/>
                  </a:cxn>
                  <a:cxn ang="0">
                    <a:pos x="7" y="45"/>
                  </a:cxn>
                  <a:cxn ang="0">
                    <a:pos x="15" y="45"/>
                  </a:cxn>
                  <a:cxn ang="0">
                    <a:pos x="15" y="116"/>
                  </a:cxn>
                  <a:cxn ang="0">
                    <a:pos x="65" y="116"/>
                  </a:cxn>
                  <a:cxn ang="0">
                    <a:pos x="65" y="45"/>
                  </a:cxn>
                  <a:cxn ang="0">
                    <a:pos x="73" y="45"/>
                  </a:cxn>
                  <a:cxn ang="0">
                    <a:pos x="76" y="37"/>
                  </a:cxn>
                  <a:cxn ang="0">
                    <a:pos x="47" y="3"/>
                  </a:cxn>
                  <a:cxn ang="0">
                    <a:pos x="40" y="0"/>
                  </a:cxn>
                </a:cxnLst>
                <a:rect l="0" t="0" r="r" b="b"/>
                <a:pathLst>
                  <a:path w="80" h="116">
                    <a:moveTo>
                      <a:pt x="40" y="0"/>
                    </a:moveTo>
                    <a:cubicBezTo>
                      <a:pt x="38" y="0"/>
                      <a:pt x="35" y="1"/>
                      <a:pt x="34" y="3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2" y="45"/>
                      <a:pt x="7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116"/>
                      <a:pt x="15" y="116"/>
                      <a:pt x="15" y="116"/>
                    </a:cubicBezTo>
                    <a:cubicBezTo>
                      <a:pt x="65" y="116"/>
                      <a:pt x="65" y="116"/>
                      <a:pt x="65" y="116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8" y="45"/>
                      <a:pt x="80" y="41"/>
                      <a:pt x="76" y="37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5" y="1"/>
                      <a:pt x="43" y="0"/>
                      <a:pt x="4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4293089" y="2538884"/>
              <a:ext cx="399987" cy="331962"/>
              <a:chOff x="3781425" y="2135188"/>
              <a:chExt cx="233363" cy="193675"/>
            </a:xfrm>
            <a:solidFill>
              <a:schemeClr val="bg1"/>
            </a:solidFill>
          </p:grpSpPr>
          <p:sp>
            <p:nvSpPr>
              <p:cNvPr id="57" name="任意多边形 56"/>
              <p:cNvSpPr/>
              <p:nvPr/>
            </p:nvSpPr>
            <p:spPr bwMode="auto">
              <a:xfrm>
                <a:off x="3790950" y="2187575"/>
                <a:ext cx="223838" cy="141288"/>
              </a:xfrm>
              <a:custGeom>
                <a:avLst/>
                <a:gdLst/>
                <a:ahLst/>
                <a:cxnLst>
                  <a:cxn ang="0">
                    <a:pos x="141" y="0"/>
                  </a:cxn>
                  <a:cxn ang="0">
                    <a:pos x="100" y="42"/>
                  </a:cxn>
                  <a:cxn ang="0">
                    <a:pos x="46" y="35"/>
                  </a:cxn>
                  <a:cxn ang="0">
                    <a:pos x="0" y="89"/>
                  </a:cxn>
                  <a:cxn ang="0">
                    <a:pos x="141" y="89"/>
                  </a:cxn>
                  <a:cxn ang="0">
                    <a:pos x="141" y="0"/>
                  </a:cxn>
                </a:cxnLst>
                <a:rect l="0" t="0" r="r" b="b"/>
                <a:pathLst>
                  <a:path w="141" h="89">
                    <a:moveTo>
                      <a:pt x="141" y="0"/>
                    </a:moveTo>
                    <a:lnTo>
                      <a:pt x="100" y="42"/>
                    </a:lnTo>
                    <a:lnTo>
                      <a:pt x="46" y="35"/>
                    </a:lnTo>
                    <a:lnTo>
                      <a:pt x="0" y="89"/>
                    </a:lnTo>
                    <a:lnTo>
                      <a:pt x="141" y="89"/>
                    </a:lnTo>
                    <a:lnTo>
                      <a:pt x="141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任意多边形 57"/>
              <p:cNvSpPr/>
              <p:nvPr/>
            </p:nvSpPr>
            <p:spPr bwMode="auto">
              <a:xfrm>
                <a:off x="3790950" y="2187575"/>
                <a:ext cx="223838" cy="141288"/>
              </a:xfrm>
              <a:custGeom>
                <a:avLst/>
                <a:gdLst/>
                <a:ahLst/>
                <a:cxnLst>
                  <a:cxn ang="0">
                    <a:pos x="141" y="0"/>
                  </a:cxn>
                  <a:cxn ang="0">
                    <a:pos x="100" y="42"/>
                  </a:cxn>
                  <a:cxn ang="0">
                    <a:pos x="46" y="35"/>
                  </a:cxn>
                  <a:cxn ang="0">
                    <a:pos x="0" y="89"/>
                  </a:cxn>
                  <a:cxn ang="0">
                    <a:pos x="141" y="89"/>
                  </a:cxn>
                  <a:cxn ang="0">
                    <a:pos x="141" y="0"/>
                  </a:cxn>
                </a:cxnLst>
                <a:rect l="0" t="0" r="r" b="b"/>
                <a:pathLst>
                  <a:path w="141" h="89">
                    <a:moveTo>
                      <a:pt x="141" y="0"/>
                    </a:moveTo>
                    <a:lnTo>
                      <a:pt x="100" y="42"/>
                    </a:lnTo>
                    <a:lnTo>
                      <a:pt x="46" y="35"/>
                    </a:lnTo>
                    <a:lnTo>
                      <a:pt x="0" y="89"/>
                    </a:lnTo>
                    <a:lnTo>
                      <a:pt x="141" y="89"/>
                    </a:lnTo>
                    <a:lnTo>
                      <a:pt x="141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任意多边形 58"/>
              <p:cNvSpPr/>
              <p:nvPr/>
            </p:nvSpPr>
            <p:spPr bwMode="auto">
              <a:xfrm>
                <a:off x="3781425" y="2135188"/>
                <a:ext cx="233363" cy="193675"/>
              </a:xfrm>
              <a:custGeom>
                <a:avLst/>
                <a:gdLst/>
                <a:ahLst/>
                <a:cxnLst>
                  <a:cxn ang="0">
                    <a:pos x="147" y="0"/>
                  </a:cxn>
                  <a:cxn ang="0">
                    <a:pos x="118" y="1"/>
                  </a:cxn>
                  <a:cxn ang="0">
                    <a:pos x="127" y="10"/>
                  </a:cxn>
                  <a:cxn ang="0">
                    <a:pos x="97" y="49"/>
                  </a:cxn>
                  <a:cxn ang="0">
                    <a:pos x="43" y="38"/>
                  </a:cxn>
                  <a:cxn ang="0">
                    <a:pos x="0" y="122"/>
                  </a:cxn>
                  <a:cxn ang="0">
                    <a:pos x="50" y="59"/>
                  </a:cxn>
                  <a:cxn ang="0">
                    <a:pos x="103" y="66"/>
                  </a:cxn>
                  <a:cxn ang="0">
                    <a:pos x="140" y="22"/>
                  </a:cxn>
                  <a:cxn ang="0">
                    <a:pos x="147" y="29"/>
                  </a:cxn>
                  <a:cxn ang="0">
                    <a:pos x="147" y="0"/>
                  </a:cxn>
                </a:cxnLst>
                <a:rect l="0" t="0" r="r" b="b"/>
                <a:pathLst>
                  <a:path w="147" h="122">
                    <a:moveTo>
                      <a:pt x="147" y="0"/>
                    </a:moveTo>
                    <a:lnTo>
                      <a:pt x="118" y="1"/>
                    </a:lnTo>
                    <a:lnTo>
                      <a:pt x="127" y="10"/>
                    </a:lnTo>
                    <a:lnTo>
                      <a:pt x="97" y="49"/>
                    </a:lnTo>
                    <a:lnTo>
                      <a:pt x="43" y="38"/>
                    </a:lnTo>
                    <a:lnTo>
                      <a:pt x="0" y="122"/>
                    </a:lnTo>
                    <a:lnTo>
                      <a:pt x="50" y="59"/>
                    </a:lnTo>
                    <a:lnTo>
                      <a:pt x="103" y="66"/>
                    </a:lnTo>
                    <a:lnTo>
                      <a:pt x="140" y="22"/>
                    </a:lnTo>
                    <a:lnTo>
                      <a:pt x="147" y="29"/>
                    </a:lnTo>
                    <a:lnTo>
                      <a:pt x="147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任意多边形 59"/>
              <p:cNvSpPr/>
              <p:nvPr/>
            </p:nvSpPr>
            <p:spPr bwMode="auto">
              <a:xfrm>
                <a:off x="3781425" y="2135188"/>
                <a:ext cx="233363" cy="193675"/>
              </a:xfrm>
              <a:custGeom>
                <a:avLst/>
                <a:gdLst/>
                <a:ahLst/>
                <a:cxnLst>
                  <a:cxn ang="0">
                    <a:pos x="147" y="0"/>
                  </a:cxn>
                  <a:cxn ang="0">
                    <a:pos x="118" y="1"/>
                  </a:cxn>
                  <a:cxn ang="0">
                    <a:pos x="127" y="10"/>
                  </a:cxn>
                  <a:cxn ang="0">
                    <a:pos x="97" y="49"/>
                  </a:cxn>
                  <a:cxn ang="0">
                    <a:pos x="43" y="38"/>
                  </a:cxn>
                  <a:cxn ang="0">
                    <a:pos x="0" y="122"/>
                  </a:cxn>
                  <a:cxn ang="0">
                    <a:pos x="50" y="59"/>
                  </a:cxn>
                  <a:cxn ang="0">
                    <a:pos x="103" y="66"/>
                  </a:cxn>
                  <a:cxn ang="0">
                    <a:pos x="140" y="22"/>
                  </a:cxn>
                  <a:cxn ang="0">
                    <a:pos x="147" y="29"/>
                  </a:cxn>
                  <a:cxn ang="0">
                    <a:pos x="147" y="0"/>
                  </a:cxn>
                </a:cxnLst>
                <a:rect l="0" t="0" r="r" b="b"/>
                <a:pathLst>
                  <a:path w="147" h="122">
                    <a:moveTo>
                      <a:pt x="147" y="0"/>
                    </a:moveTo>
                    <a:lnTo>
                      <a:pt x="118" y="1"/>
                    </a:lnTo>
                    <a:lnTo>
                      <a:pt x="127" y="10"/>
                    </a:lnTo>
                    <a:lnTo>
                      <a:pt x="97" y="49"/>
                    </a:lnTo>
                    <a:lnTo>
                      <a:pt x="43" y="38"/>
                    </a:lnTo>
                    <a:lnTo>
                      <a:pt x="0" y="122"/>
                    </a:lnTo>
                    <a:lnTo>
                      <a:pt x="50" y="59"/>
                    </a:lnTo>
                    <a:lnTo>
                      <a:pt x="103" y="66"/>
                    </a:lnTo>
                    <a:lnTo>
                      <a:pt x="140" y="22"/>
                    </a:lnTo>
                    <a:lnTo>
                      <a:pt x="147" y="29"/>
                    </a:lnTo>
                    <a:lnTo>
                      <a:pt x="147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4659745" y="3418856"/>
              <a:ext cx="346656" cy="352158"/>
              <a:chOff x="4046538" y="2732088"/>
              <a:chExt cx="200025" cy="203200"/>
            </a:xfrm>
            <a:solidFill>
              <a:schemeClr val="bg1"/>
            </a:solidFill>
          </p:grpSpPr>
          <p:sp>
            <p:nvSpPr>
              <p:cNvPr id="54" name="任意多边形 53"/>
              <p:cNvSpPr/>
              <p:nvPr/>
            </p:nvSpPr>
            <p:spPr bwMode="auto">
              <a:xfrm>
                <a:off x="4046538" y="2744788"/>
                <a:ext cx="182563" cy="190500"/>
              </a:xfrm>
              <a:custGeom>
                <a:avLst/>
                <a:gdLst/>
                <a:ahLst/>
                <a:cxnLst>
                  <a:cxn ang="0">
                    <a:pos x="50" y="0"/>
                  </a:cxn>
                  <a:cxn ang="0">
                    <a:pos x="0" y="49"/>
                  </a:cxn>
                  <a:cxn ang="0">
                    <a:pos x="50" y="99"/>
                  </a:cxn>
                  <a:cxn ang="0">
                    <a:pos x="95" y="68"/>
                  </a:cxn>
                  <a:cxn ang="0">
                    <a:pos x="50" y="49"/>
                  </a:cxn>
                  <a:cxn ang="0">
                    <a:pos x="50" y="0"/>
                  </a:cxn>
                </a:cxnLst>
                <a:rect l="0" t="0" r="r" b="b"/>
                <a:pathLst>
                  <a:path w="95" h="99">
                    <a:moveTo>
                      <a:pt x="50" y="0"/>
                    </a:moveTo>
                    <a:cubicBezTo>
                      <a:pt x="22" y="0"/>
                      <a:pt x="0" y="22"/>
                      <a:pt x="0" y="49"/>
                    </a:cubicBezTo>
                    <a:cubicBezTo>
                      <a:pt x="0" y="77"/>
                      <a:pt x="22" y="99"/>
                      <a:pt x="50" y="99"/>
                    </a:cubicBezTo>
                    <a:cubicBezTo>
                      <a:pt x="70" y="99"/>
                      <a:pt x="88" y="86"/>
                      <a:pt x="95" y="68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任意多边形 54"/>
              <p:cNvSpPr/>
              <p:nvPr/>
            </p:nvSpPr>
            <p:spPr bwMode="auto">
              <a:xfrm>
                <a:off x="4151313" y="2759075"/>
                <a:ext cx="95250" cy="112713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39"/>
                  </a:cxn>
                  <a:cxn ang="0">
                    <a:pos x="47" y="58"/>
                  </a:cxn>
                  <a:cxn ang="0">
                    <a:pos x="50" y="41"/>
                  </a:cxn>
                  <a:cxn ang="0">
                    <a:pos x="29" y="0"/>
                  </a:cxn>
                </a:cxnLst>
                <a:rect l="0" t="0" r="r" b="b"/>
                <a:pathLst>
                  <a:path w="50" h="58">
                    <a:moveTo>
                      <a:pt x="29" y="0"/>
                    </a:moveTo>
                    <a:cubicBezTo>
                      <a:pt x="0" y="39"/>
                      <a:pt x="0" y="39"/>
                      <a:pt x="0" y="39"/>
                    </a:cubicBezTo>
                    <a:cubicBezTo>
                      <a:pt x="47" y="58"/>
                      <a:pt x="47" y="58"/>
                      <a:pt x="47" y="58"/>
                    </a:cubicBezTo>
                    <a:cubicBezTo>
                      <a:pt x="49" y="53"/>
                      <a:pt x="50" y="47"/>
                      <a:pt x="50" y="41"/>
                    </a:cubicBezTo>
                    <a:cubicBezTo>
                      <a:pt x="50" y="24"/>
                      <a:pt x="42" y="9"/>
                      <a:pt x="29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任意多边形 55"/>
              <p:cNvSpPr/>
              <p:nvPr/>
            </p:nvSpPr>
            <p:spPr bwMode="auto">
              <a:xfrm>
                <a:off x="4148138" y="2732088"/>
                <a:ext cx="53975" cy="920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7"/>
                  </a:cxn>
                  <a:cxn ang="0">
                    <a:pos x="28" y="9"/>
                  </a:cxn>
                  <a:cxn ang="0">
                    <a:pos x="0" y="0"/>
                  </a:cxn>
                </a:cxnLst>
                <a:rect l="0" t="0" r="r" b="b"/>
                <a:pathLst>
                  <a:path w="28" h="47">
                    <a:moveTo>
                      <a:pt x="0" y="0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0" y="3"/>
                      <a:pt x="1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4313089" y="4272161"/>
              <a:ext cx="359989" cy="359989"/>
              <a:chOff x="3800475" y="3344863"/>
              <a:chExt cx="211138" cy="211138"/>
            </a:xfrm>
            <a:solidFill>
              <a:schemeClr val="bg1"/>
            </a:solidFill>
          </p:grpSpPr>
          <p:sp>
            <p:nvSpPr>
              <p:cNvPr id="51" name="任意多边形 50"/>
              <p:cNvSpPr/>
              <p:nvPr/>
            </p:nvSpPr>
            <p:spPr bwMode="auto">
              <a:xfrm>
                <a:off x="3800475" y="3344863"/>
                <a:ext cx="211138" cy="211138"/>
              </a:xfrm>
              <a:custGeom>
                <a:avLst/>
                <a:gdLst/>
                <a:ahLst/>
                <a:cxnLst>
                  <a:cxn ang="0">
                    <a:pos x="55" y="13"/>
                  </a:cxn>
                  <a:cxn ang="0">
                    <a:pos x="62" y="7"/>
                  </a:cxn>
                  <a:cxn ang="0">
                    <a:pos x="103" y="48"/>
                  </a:cxn>
                  <a:cxn ang="0">
                    <a:pos x="96" y="55"/>
                  </a:cxn>
                  <a:cxn ang="0">
                    <a:pos x="103" y="62"/>
                  </a:cxn>
                  <a:cxn ang="0">
                    <a:pos x="62" y="102"/>
                  </a:cxn>
                  <a:cxn ang="0">
                    <a:pos x="55" y="96"/>
                  </a:cxn>
                  <a:cxn ang="0">
                    <a:pos x="48" y="102"/>
                  </a:cxn>
                  <a:cxn ang="0">
                    <a:pos x="7" y="62"/>
                  </a:cxn>
                  <a:cxn ang="0">
                    <a:pos x="13" y="55"/>
                  </a:cxn>
                  <a:cxn ang="0">
                    <a:pos x="7" y="48"/>
                  </a:cxn>
                  <a:cxn ang="0">
                    <a:pos x="48" y="7"/>
                  </a:cxn>
                  <a:cxn ang="0">
                    <a:pos x="55" y="13"/>
                  </a:cxn>
                  <a:cxn ang="0">
                    <a:pos x="55" y="0"/>
                  </a:cxn>
                  <a:cxn ang="0">
                    <a:pos x="0" y="55"/>
                  </a:cxn>
                  <a:cxn ang="0">
                    <a:pos x="55" y="109"/>
                  </a:cxn>
                  <a:cxn ang="0">
                    <a:pos x="109" y="55"/>
                  </a:cxn>
                  <a:cxn ang="0">
                    <a:pos x="55" y="0"/>
                  </a:cxn>
                </a:cxnLst>
                <a:rect l="0" t="0" r="r" b="b"/>
                <a:pathLst>
                  <a:path w="109" h="109">
                    <a:moveTo>
                      <a:pt x="55" y="13"/>
                    </a:moveTo>
                    <a:cubicBezTo>
                      <a:pt x="58" y="13"/>
                      <a:pt x="61" y="10"/>
                      <a:pt x="62" y="7"/>
                    </a:cubicBezTo>
                    <a:cubicBezTo>
                      <a:pt x="83" y="10"/>
                      <a:pt x="100" y="26"/>
                      <a:pt x="103" y="48"/>
                    </a:cubicBezTo>
                    <a:cubicBezTo>
                      <a:pt x="99" y="48"/>
                      <a:pt x="96" y="51"/>
                      <a:pt x="96" y="55"/>
                    </a:cubicBezTo>
                    <a:cubicBezTo>
                      <a:pt x="96" y="58"/>
                      <a:pt x="99" y="61"/>
                      <a:pt x="103" y="62"/>
                    </a:cubicBezTo>
                    <a:cubicBezTo>
                      <a:pt x="100" y="83"/>
                      <a:pt x="83" y="99"/>
                      <a:pt x="62" y="102"/>
                    </a:cubicBezTo>
                    <a:cubicBezTo>
                      <a:pt x="62" y="99"/>
                      <a:pt x="59" y="96"/>
                      <a:pt x="55" y="96"/>
                    </a:cubicBezTo>
                    <a:cubicBezTo>
                      <a:pt x="51" y="96"/>
                      <a:pt x="48" y="99"/>
                      <a:pt x="48" y="102"/>
                    </a:cubicBezTo>
                    <a:cubicBezTo>
                      <a:pt x="27" y="99"/>
                      <a:pt x="10" y="83"/>
                      <a:pt x="7" y="62"/>
                    </a:cubicBezTo>
                    <a:cubicBezTo>
                      <a:pt x="10" y="61"/>
                      <a:pt x="13" y="58"/>
                      <a:pt x="13" y="55"/>
                    </a:cubicBezTo>
                    <a:cubicBezTo>
                      <a:pt x="13" y="51"/>
                      <a:pt x="10" y="48"/>
                      <a:pt x="7" y="48"/>
                    </a:cubicBezTo>
                    <a:cubicBezTo>
                      <a:pt x="10" y="26"/>
                      <a:pt x="27" y="10"/>
                      <a:pt x="48" y="7"/>
                    </a:cubicBezTo>
                    <a:cubicBezTo>
                      <a:pt x="48" y="10"/>
                      <a:pt x="51" y="13"/>
                      <a:pt x="55" y="13"/>
                    </a:cubicBezTo>
                    <a:moveTo>
                      <a:pt x="55" y="0"/>
                    </a:moveTo>
                    <a:cubicBezTo>
                      <a:pt x="25" y="0"/>
                      <a:pt x="0" y="25"/>
                      <a:pt x="0" y="55"/>
                    </a:cubicBezTo>
                    <a:cubicBezTo>
                      <a:pt x="0" y="85"/>
                      <a:pt x="25" y="109"/>
                      <a:pt x="55" y="109"/>
                    </a:cubicBezTo>
                    <a:cubicBezTo>
                      <a:pt x="85" y="109"/>
                      <a:pt x="109" y="85"/>
                      <a:pt x="109" y="55"/>
                    </a:cubicBezTo>
                    <a:cubicBezTo>
                      <a:pt x="109" y="25"/>
                      <a:pt x="85" y="0"/>
                      <a:pt x="5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任意多边形 51"/>
              <p:cNvSpPr/>
              <p:nvPr/>
            </p:nvSpPr>
            <p:spPr bwMode="auto">
              <a:xfrm>
                <a:off x="3898900" y="3379788"/>
                <a:ext cx="68263" cy="7778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0" y="0"/>
                  </a:cxn>
                  <a:cxn ang="0">
                    <a:pos x="0" y="49"/>
                  </a:cxn>
                  <a:cxn ang="0">
                    <a:pos x="43" y="49"/>
                  </a:cxn>
                  <a:cxn ang="0">
                    <a:pos x="43" y="40"/>
                  </a:cxn>
                  <a:cxn ang="0">
                    <a:pos x="10" y="40"/>
                  </a:cxn>
                  <a:cxn ang="0">
                    <a:pos x="10" y="0"/>
                  </a:cxn>
                </a:cxnLst>
                <a:rect l="0" t="0" r="r" b="b"/>
                <a:pathLst>
                  <a:path w="43" h="49">
                    <a:moveTo>
                      <a:pt x="10" y="0"/>
                    </a:moveTo>
                    <a:lnTo>
                      <a:pt x="0" y="0"/>
                    </a:lnTo>
                    <a:lnTo>
                      <a:pt x="0" y="49"/>
                    </a:lnTo>
                    <a:lnTo>
                      <a:pt x="43" y="49"/>
                    </a:lnTo>
                    <a:lnTo>
                      <a:pt x="43" y="40"/>
                    </a:lnTo>
                    <a:lnTo>
                      <a:pt x="10" y="4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任意多边形 52"/>
              <p:cNvSpPr/>
              <p:nvPr/>
            </p:nvSpPr>
            <p:spPr bwMode="auto">
              <a:xfrm>
                <a:off x="3898900" y="3379788"/>
                <a:ext cx="68263" cy="7778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0" y="0"/>
                  </a:cxn>
                  <a:cxn ang="0">
                    <a:pos x="0" y="49"/>
                  </a:cxn>
                  <a:cxn ang="0">
                    <a:pos x="43" y="49"/>
                  </a:cxn>
                  <a:cxn ang="0">
                    <a:pos x="43" y="40"/>
                  </a:cxn>
                  <a:cxn ang="0">
                    <a:pos x="10" y="40"/>
                  </a:cxn>
                  <a:cxn ang="0">
                    <a:pos x="10" y="0"/>
                  </a:cxn>
                </a:cxnLst>
                <a:rect l="0" t="0" r="r" b="b"/>
                <a:pathLst>
                  <a:path w="43" h="49">
                    <a:moveTo>
                      <a:pt x="10" y="0"/>
                    </a:moveTo>
                    <a:lnTo>
                      <a:pt x="0" y="0"/>
                    </a:lnTo>
                    <a:lnTo>
                      <a:pt x="0" y="49"/>
                    </a:lnTo>
                    <a:lnTo>
                      <a:pt x="43" y="49"/>
                    </a:lnTo>
                    <a:lnTo>
                      <a:pt x="43" y="40"/>
                    </a:lnTo>
                    <a:lnTo>
                      <a:pt x="10" y="40"/>
                    </a:lnTo>
                    <a:lnTo>
                      <a:pt x="10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4063003" y="5125392"/>
              <a:ext cx="286657" cy="452430"/>
              <a:chOff x="3576638" y="3959225"/>
              <a:chExt cx="131763" cy="207963"/>
            </a:xfrm>
            <a:solidFill>
              <a:schemeClr val="bg1"/>
            </a:solidFill>
          </p:grpSpPr>
          <p:sp>
            <p:nvSpPr>
              <p:cNvPr id="48" name="任意多边形 47"/>
              <p:cNvSpPr/>
              <p:nvPr/>
            </p:nvSpPr>
            <p:spPr bwMode="auto">
              <a:xfrm>
                <a:off x="3576638" y="3959225"/>
                <a:ext cx="131763" cy="14288"/>
              </a:xfrm>
              <a:custGeom>
                <a:avLst/>
                <a:gdLst/>
                <a:ahLst/>
                <a:cxnLst>
                  <a:cxn ang="0">
                    <a:pos x="64" y="0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64" y="7"/>
                  </a:cxn>
                  <a:cxn ang="0">
                    <a:pos x="68" y="4"/>
                  </a:cxn>
                  <a:cxn ang="0">
                    <a:pos x="68" y="3"/>
                  </a:cxn>
                  <a:cxn ang="0">
                    <a:pos x="64" y="0"/>
                  </a:cxn>
                </a:cxnLst>
                <a:rect l="0" t="0" r="r" b="b"/>
                <a:pathLst>
                  <a:path w="68" h="7">
                    <a:moveTo>
                      <a:pt x="6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6" y="7"/>
                      <a:pt x="68" y="6"/>
                      <a:pt x="68" y="4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1"/>
                      <a:pt x="66" y="0"/>
                      <a:pt x="64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任意多边形 48"/>
              <p:cNvSpPr/>
              <p:nvPr/>
            </p:nvSpPr>
            <p:spPr bwMode="auto">
              <a:xfrm>
                <a:off x="3576638" y="4151313"/>
                <a:ext cx="131763" cy="15875"/>
              </a:xfrm>
              <a:custGeom>
                <a:avLst/>
                <a:gdLst/>
                <a:ahLst/>
                <a:cxnLst>
                  <a:cxn ang="0">
                    <a:pos x="6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5"/>
                  </a:cxn>
                  <a:cxn ang="0">
                    <a:pos x="4" y="8"/>
                  </a:cxn>
                  <a:cxn ang="0">
                    <a:pos x="64" y="8"/>
                  </a:cxn>
                  <a:cxn ang="0">
                    <a:pos x="68" y="5"/>
                  </a:cxn>
                  <a:cxn ang="0">
                    <a:pos x="68" y="4"/>
                  </a:cxn>
                  <a:cxn ang="0">
                    <a:pos x="64" y="0"/>
                  </a:cxn>
                </a:cxnLst>
                <a:rect l="0" t="0" r="r" b="b"/>
                <a:pathLst>
                  <a:path w="68" h="8">
                    <a:moveTo>
                      <a:pt x="6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7"/>
                      <a:pt x="2" y="8"/>
                      <a:pt x="4" y="8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66" y="8"/>
                      <a:pt x="68" y="7"/>
                      <a:pt x="68" y="5"/>
                    </a:cubicBez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任意多边形 49"/>
              <p:cNvSpPr/>
              <p:nvPr/>
            </p:nvSpPr>
            <p:spPr bwMode="auto">
              <a:xfrm>
                <a:off x="3592513" y="3979863"/>
                <a:ext cx="100013" cy="165100"/>
              </a:xfrm>
              <a:custGeom>
                <a:avLst/>
                <a:gdLst/>
                <a:ahLst/>
                <a:cxnLst>
                  <a:cxn ang="0">
                    <a:pos x="52" y="0"/>
                  </a:cxn>
                  <a:cxn ang="0">
                    <a:pos x="0" y="0"/>
                  </a:cxn>
                  <a:cxn ang="0">
                    <a:pos x="14" y="36"/>
                  </a:cxn>
                  <a:cxn ang="0">
                    <a:pos x="14" y="36"/>
                  </a:cxn>
                  <a:cxn ang="0">
                    <a:pos x="18" y="44"/>
                  </a:cxn>
                  <a:cxn ang="0">
                    <a:pos x="15" y="50"/>
                  </a:cxn>
                  <a:cxn ang="0">
                    <a:pos x="14" y="50"/>
                  </a:cxn>
                  <a:cxn ang="0">
                    <a:pos x="14" y="50"/>
                  </a:cxn>
                  <a:cxn ang="0">
                    <a:pos x="14" y="50"/>
                  </a:cxn>
                  <a:cxn ang="0">
                    <a:pos x="0" y="86"/>
                  </a:cxn>
                  <a:cxn ang="0">
                    <a:pos x="52" y="86"/>
                  </a:cxn>
                  <a:cxn ang="0">
                    <a:pos x="39" y="50"/>
                  </a:cxn>
                  <a:cxn ang="0">
                    <a:pos x="39" y="50"/>
                  </a:cxn>
                  <a:cxn ang="0">
                    <a:pos x="38" y="50"/>
                  </a:cxn>
                  <a:cxn ang="0">
                    <a:pos x="38" y="50"/>
                  </a:cxn>
                  <a:cxn ang="0">
                    <a:pos x="35" y="44"/>
                  </a:cxn>
                  <a:cxn ang="0">
                    <a:pos x="39" y="36"/>
                  </a:cxn>
                  <a:cxn ang="0">
                    <a:pos x="39" y="36"/>
                  </a:cxn>
                  <a:cxn ang="0">
                    <a:pos x="52" y="0"/>
                  </a:cxn>
                </a:cxnLst>
                <a:rect l="0" t="0" r="r" b="b"/>
                <a:pathLst>
                  <a:path w="52" h="86">
                    <a:moveTo>
                      <a:pt x="5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6" y="29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8" y="39"/>
                      <a:pt x="18" y="44"/>
                    </a:cubicBezTo>
                    <a:cubicBezTo>
                      <a:pt x="18" y="47"/>
                      <a:pt x="16" y="49"/>
                      <a:pt x="15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6" y="57"/>
                      <a:pt x="0" y="71"/>
                      <a:pt x="0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71"/>
                      <a:pt x="46" y="57"/>
                      <a:pt x="39" y="50"/>
                    </a:cubicBezTo>
                    <a:cubicBezTo>
                      <a:pt x="39" y="50"/>
                      <a:pt x="39" y="50"/>
                      <a:pt x="39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7" y="49"/>
                      <a:pt x="35" y="47"/>
                      <a:pt x="35" y="44"/>
                    </a:cubicBezTo>
                    <a:cubicBezTo>
                      <a:pt x="35" y="39"/>
                      <a:pt x="39" y="36"/>
                      <a:pt x="39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46" y="29"/>
                      <a:pt x="52" y="16"/>
                      <a:pt x="52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4439753" y="1712243"/>
              <a:ext cx="1116011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</a:rPr>
                <a:t>标题文本预设</a:t>
              </a:r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806407" y="2525551"/>
              <a:ext cx="1116011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</a:rPr>
                <a:t>标题文本预设</a:t>
              </a:r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153063" y="3418856"/>
              <a:ext cx="1116011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</a:rPr>
                <a:t>标题文本预设</a:t>
              </a:r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806407" y="4258829"/>
              <a:ext cx="1116011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</a:rPr>
                <a:t>标题文本预设</a:t>
              </a:r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439753" y="5152134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</a:rPr>
                <a:t>标题文本预设</a:t>
              </a:r>
              <a:endParaRPr lang="zh-CN" altLang="en-US" sz="1200" b="1">
                <a:solidFill>
                  <a:schemeClr val="bg1"/>
                </a:solidFill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847460" y="1538915"/>
              <a:ext cx="970422" cy="584775"/>
              <a:chOff x="810286" y="1495425"/>
              <a:chExt cx="693266" cy="417762"/>
            </a:xfrm>
          </p:grpSpPr>
          <p:sp>
            <p:nvSpPr>
              <p:cNvPr id="46" name="文本框 45"/>
              <p:cNvSpPr txBox="1"/>
              <p:nvPr/>
            </p:nvSpPr>
            <p:spPr>
              <a:xfrm>
                <a:off x="810286" y="1495425"/>
                <a:ext cx="457156" cy="417762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3200" b="1">
                    <a:solidFill>
                      <a:schemeClr val="accent5"/>
                    </a:solidFill>
                  </a:rPr>
                  <a:t>05</a:t>
                </a:r>
                <a:endParaRPr lang="en-US" sz="3200" b="1">
                  <a:solidFill>
                    <a:schemeClr val="accent5"/>
                  </a:solidFill>
                </a:endParaRPr>
              </a:p>
            </p:txBody>
          </p:sp>
          <p:sp>
            <p:nvSpPr>
              <p:cNvPr id="47" name="椭圆 46"/>
              <p:cNvSpPr/>
              <p:nvPr/>
            </p:nvSpPr>
            <p:spPr bwMode="auto">
              <a:xfrm>
                <a:off x="1369188" y="1720630"/>
                <a:ext cx="134364" cy="134364"/>
              </a:xfrm>
              <a:prstGeom prst="ellipse">
                <a:avLst/>
              </a:prstGeom>
              <a:solidFill>
                <a:schemeClr val="accent5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881115" y="4912139"/>
              <a:ext cx="936762" cy="584775"/>
              <a:chOff x="834331" y="3905250"/>
              <a:chExt cx="669221" cy="417762"/>
            </a:xfrm>
          </p:grpSpPr>
          <p:sp>
            <p:nvSpPr>
              <p:cNvPr id="44" name="文本框 43"/>
              <p:cNvSpPr txBox="1"/>
              <p:nvPr/>
            </p:nvSpPr>
            <p:spPr>
              <a:xfrm>
                <a:off x="834331" y="3905250"/>
                <a:ext cx="457157" cy="417762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ar-SA" sz="3200" b="1">
                    <a:solidFill>
                      <a:schemeClr val="accent1"/>
                    </a:solidFill>
                  </a:rPr>
                  <a:t>01</a:t>
                </a:r>
                <a:endParaRPr lang="ar-SA" sz="3200" b="1">
                  <a:solidFill>
                    <a:schemeClr val="accent1"/>
                  </a:solidFill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 bwMode="auto">
              <a:xfrm>
                <a:off x="1369188" y="4130455"/>
                <a:ext cx="134364" cy="13436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847460" y="4068831"/>
              <a:ext cx="970422" cy="584775"/>
              <a:chOff x="810286" y="3302793"/>
              <a:chExt cx="693266" cy="417762"/>
            </a:xfrm>
          </p:grpSpPr>
          <p:sp>
            <p:nvSpPr>
              <p:cNvPr id="42" name="文本框 41"/>
              <p:cNvSpPr txBox="1"/>
              <p:nvPr/>
            </p:nvSpPr>
            <p:spPr>
              <a:xfrm>
                <a:off x="810286" y="3302793"/>
                <a:ext cx="457156" cy="417762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3200" b="1">
                    <a:solidFill>
                      <a:schemeClr val="accent2"/>
                    </a:solidFill>
                  </a:rPr>
                  <a:t>02</a:t>
                </a:r>
                <a:endParaRPr lang="en-US" sz="3200" b="1">
                  <a:solidFill>
                    <a:schemeClr val="accent2"/>
                  </a:solidFill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 bwMode="auto">
              <a:xfrm>
                <a:off x="1369188" y="3527998"/>
                <a:ext cx="134364" cy="134364"/>
              </a:xfrm>
              <a:prstGeom prst="ellipse">
                <a:avLst/>
              </a:pr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847460" y="3225526"/>
              <a:ext cx="970422" cy="584775"/>
              <a:chOff x="810286" y="2700337"/>
              <a:chExt cx="693266" cy="417762"/>
            </a:xfrm>
          </p:grpSpPr>
          <p:sp>
            <p:nvSpPr>
              <p:cNvPr id="40" name="文本框 39"/>
              <p:cNvSpPr txBox="1"/>
              <p:nvPr/>
            </p:nvSpPr>
            <p:spPr>
              <a:xfrm>
                <a:off x="810286" y="2700337"/>
                <a:ext cx="457156" cy="417762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3200" b="1">
                    <a:solidFill>
                      <a:schemeClr val="accent3"/>
                    </a:solidFill>
                  </a:rPr>
                  <a:t>03</a:t>
                </a:r>
                <a:endParaRPr lang="en-US" sz="3200" b="1">
                  <a:solidFill>
                    <a:schemeClr val="accent3"/>
                  </a:solidFill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 bwMode="auto">
              <a:xfrm>
                <a:off x="1369188" y="2925542"/>
                <a:ext cx="134364" cy="134364"/>
              </a:xfrm>
              <a:prstGeom prst="ellipse">
                <a:avLst/>
              </a:prstGeom>
              <a:solidFill>
                <a:schemeClr val="accent3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47460" y="2382220"/>
              <a:ext cx="970422" cy="584775"/>
              <a:chOff x="810286" y="2097881"/>
              <a:chExt cx="693266" cy="417762"/>
            </a:xfrm>
          </p:grpSpPr>
          <p:sp>
            <p:nvSpPr>
              <p:cNvPr id="38" name="文本框 37"/>
              <p:cNvSpPr txBox="1"/>
              <p:nvPr/>
            </p:nvSpPr>
            <p:spPr>
              <a:xfrm>
                <a:off x="810286" y="2097881"/>
                <a:ext cx="457156" cy="417762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en-US" sz="3200" b="1">
                    <a:solidFill>
                      <a:schemeClr val="accent4"/>
                    </a:solidFill>
                  </a:rPr>
                  <a:t>04</a:t>
                </a:r>
                <a:endParaRPr lang="en-US" sz="3200" b="1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 bwMode="auto">
              <a:xfrm>
                <a:off x="1369188" y="2323086"/>
                <a:ext cx="134364" cy="134364"/>
              </a:xfrm>
              <a:prstGeom prst="ellipse">
                <a:avLst/>
              </a:prstGeom>
              <a:solidFill>
                <a:schemeClr val="accent4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5968593" y="1503357"/>
              <a:ext cx="3449640" cy="718571"/>
              <a:chOff x="6180981" y="1462457"/>
              <a:chExt cx="2519081" cy="800375"/>
            </a:xfrm>
          </p:grpSpPr>
          <p:sp>
            <p:nvSpPr>
              <p:cNvPr id="36" name="文本框 35"/>
              <p:cNvSpPr txBox="1"/>
              <p:nvPr/>
            </p:nvSpPr>
            <p:spPr bwMode="auto">
              <a:xfrm>
                <a:off x="6180981" y="1462457"/>
                <a:ext cx="2519081" cy="309958"/>
              </a:xfrm>
              <a:prstGeom prst="rect">
                <a:avLst/>
              </a:prstGeom>
              <a:noFill/>
            </p:spPr>
            <p:txBody>
              <a:bodyPr wrap="none" lIns="360000" tIns="0" rIns="360000" bIns="0" anchor="ctr" anchorCtr="0">
                <a:normAutofit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5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>
                  <a:solidFill>
                    <a:schemeClr val="accent5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37" name="文本框 36"/>
              <p:cNvSpPr txBox="1"/>
              <p:nvPr/>
            </p:nvSpPr>
            <p:spPr bwMode="auto">
              <a:xfrm>
                <a:off x="6180981" y="1772415"/>
                <a:ext cx="2519081" cy="490417"/>
              </a:xfrm>
              <a:prstGeom prst="rect">
                <a:avLst/>
              </a:prstGeom>
              <a:noFill/>
            </p:spPr>
            <p:txBody>
              <a:bodyPr wrap="square" lIns="360000" tIns="0" rIns="360000" bIns="0" anchor="ctr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此部分内容作为文字排版占位显示 </a:t>
                </a:r>
                <a:br>
                  <a:rPr lang="zh-CN" altLang="en-US" sz="900" b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  <a:endParaRPr lang="zh-CN" altLang="en-US" sz="900" b="0">
                  <a:solidFill>
                    <a:schemeClr val="tx1"/>
                  </a:solidFill>
                  <a:effectLst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6573019" y="2390473"/>
              <a:ext cx="3449640" cy="718571"/>
              <a:chOff x="6180981" y="1462457"/>
              <a:chExt cx="2519081" cy="800375"/>
            </a:xfrm>
          </p:grpSpPr>
          <p:sp>
            <p:nvSpPr>
              <p:cNvPr id="34" name="文本框 33"/>
              <p:cNvSpPr txBox="1"/>
              <p:nvPr/>
            </p:nvSpPr>
            <p:spPr bwMode="auto">
              <a:xfrm>
                <a:off x="6180981" y="1462457"/>
                <a:ext cx="2519081" cy="309958"/>
              </a:xfrm>
              <a:prstGeom prst="rect">
                <a:avLst/>
              </a:prstGeom>
              <a:noFill/>
            </p:spPr>
            <p:txBody>
              <a:bodyPr wrap="none" lIns="360000" tIns="0" rIns="360000" bIns="0" anchor="ctr" anchorCtr="0">
                <a:normAutofit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4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>
                  <a:solidFill>
                    <a:schemeClr val="accent4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 bwMode="auto">
              <a:xfrm>
                <a:off x="6180981" y="1772415"/>
                <a:ext cx="2519081" cy="490417"/>
              </a:xfrm>
              <a:prstGeom prst="rect">
                <a:avLst/>
              </a:prstGeom>
              <a:noFill/>
            </p:spPr>
            <p:txBody>
              <a:bodyPr wrap="square" lIns="360000" tIns="0" rIns="360000" bIns="0" anchor="ctr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此部分内容作为文字排版占位显示 </a:t>
                </a:r>
                <a:br>
                  <a:rPr lang="zh-CN" altLang="en-US" sz="900" b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  <a:endParaRPr lang="zh-CN" altLang="en-US" sz="900" b="0">
                  <a:solidFill>
                    <a:schemeClr val="tx1"/>
                  </a:solidFill>
                  <a:effectLst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7153001" y="3245309"/>
              <a:ext cx="3449640" cy="718571"/>
              <a:chOff x="6180981" y="1462457"/>
              <a:chExt cx="2519081" cy="800375"/>
            </a:xfrm>
          </p:grpSpPr>
          <p:sp>
            <p:nvSpPr>
              <p:cNvPr id="32" name="文本框 31"/>
              <p:cNvSpPr txBox="1"/>
              <p:nvPr/>
            </p:nvSpPr>
            <p:spPr bwMode="auto">
              <a:xfrm>
                <a:off x="6180981" y="1462457"/>
                <a:ext cx="2519081" cy="309958"/>
              </a:xfrm>
              <a:prstGeom prst="rect">
                <a:avLst/>
              </a:prstGeom>
              <a:noFill/>
            </p:spPr>
            <p:txBody>
              <a:bodyPr wrap="none" lIns="360000" tIns="0" rIns="360000" bIns="0" anchor="ctr" anchorCtr="0">
                <a:normAutofit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3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>
                  <a:solidFill>
                    <a:schemeClr val="accent3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 bwMode="auto">
              <a:xfrm>
                <a:off x="6180981" y="1772415"/>
                <a:ext cx="2519081" cy="490417"/>
              </a:xfrm>
              <a:prstGeom prst="rect">
                <a:avLst/>
              </a:prstGeom>
              <a:noFill/>
            </p:spPr>
            <p:txBody>
              <a:bodyPr wrap="square" lIns="360000" tIns="0" rIns="360000" bIns="0" anchor="ctr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此部分内容作为文字排版占位显示 </a:t>
                </a:r>
                <a:br>
                  <a:rPr lang="zh-CN" altLang="en-US" sz="900" b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  <a:endParaRPr lang="zh-CN" altLang="en-US" sz="900" b="0">
                  <a:solidFill>
                    <a:schemeClr val="tx1"/>
                  </a:solidFill>
                  <a:effectLst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6570796" y="4158222"/>
              <a:ext cx="3449640" cy="718571"/>
              <a:chOff x="6180981" y="1462457"/>
              <a:chExt cx="2519081" cy="800375"/>
            </a:xfrm>
          </p:grpSpPr>
          <p:sp>
            <p:nvSpPr>
              <p:cNvPr id="30" name="文本框 29"/>
              <p:cNvSpPr txBox="1"/>
              <p:nvPr/>
            </p:nvSpPr>
            <p:spPr bwMode="auto">
              <a:xfrm>
                <a:off x="6180981" y="1462457"/>
                <a:ext cx="2519081" cy="309958"/>
              </a:xfrm>
              <a:prstGeom prst="rect">
                <a:avLst/>
              </a:prstGeom>
              <a:noFill/>
            </p:spPr>
            <p:txBody>
              <a:bodyPr wrap="none" lIns="360000" tIns="0" rIns="360000" bIns="0" anchor="ctr" anchorCtr="0">
                <a:normAutofit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2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>
                  <a:solidFill>
                    <a:schemeClr val="accent2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 bwMode="auto">
              <a:xfrm>
                <a:off x="6180981" y="1772415"/>
                <a:ext cx="2519081" cy="490417"/>
              </a:xfrm>
              <a:prstGeom prst="rect">
                <a:avLst/>
              </a:prstGeom>
              <a:noFill/>
            </p:spPr>
            <p:txBody>
              <a:bodyPr wrap="square" lIns="360000" tIns="0" rIns="360000" bIns="0" anchor="ctr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此部分内容作为文字排版占位显示 </a:t>
                </a:r>
                <a:br>
                  <a:rPr lang="zh-CN" altLang="en-US" sz="900" b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  <a:endParaRPr lang="zh-CN" altLang="en-US" sz="900" b="0">
                  <a:solidFill>
                    <a:schemeClr val="tx1"/>
                  </a:solidFill>
                  <a:effectLst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5968593" y="4960619"/>
              <a:ext cx="3449640" cy="718571"/>
              <a:chOff x="6180981" y="1462457"/>
              <a:chExt cx="2519081" cy="800375"/>
            </a:xfrm>
          </p:grpSpPr>
          <p:sp>
            <p:nvSpPr>
              <p:cNvPr id="28" name="文本框 27"/>
              <p:cNvSpPr txBox="1"/>
              <p:nvPr/>
            </p:nvSpPr>
            <p:spPr bwMode="auto">
              <a:xfrm>
                <a:off x="6180981" y="1462457"/>
                <a:ext cx="2519081" cy="309958"/>
              </a:xfrm>
              <a:prstGeom prst="rect">
                <a:avLst/>
              </a:prstGeom>
              <a:noFill/>
            </p:spPr>
            <p:txBody>
              <a:bodyPr wrap="none" lIns="360000" tIns="0" rIns="360000" bIns="0" anchor="ctr" anchorCtr="0">
                <a:normAutofit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1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>
                  <a:solidFill>
                    <a:schemeClr val="accent1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 bwMode="auto">
              <a:xfrm>
                <a:off x="6180981" y="1772415"/>
                <a:ext cx="2519081" cy="490417"/>
              </a:xfrm>
              <a:prstGeom prst="rect">
                <a:avLst/>
              </a:prstGeom>
              <a:noFill/>
            </p:spPr>
            <p:txBody>
              <a:bodyPr wrap="square" lIns="360000" tIns="0" rIns="360000" bIns="0" anchor="ctr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此部分内容作为文字排版占位显示 </a:t>
                </a:r>
                <a:br>
                  <a:rPr lang="zh-CN" altLang="en-US" sz="900" b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900" b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  <a:endParaRPr lang="zh-CN" altLang="en-US" sz="900" b="0">
                  <a:solidFill>
                    <a:schemeClr val="tx1"/>
                  </a:solidFill>
                  <a:effectLst/>
                </a:endParaRPr>
              </a:p>
            </p:txBody>
          </p:sp>
        </p:grpSp>
      </p:grpSp>
      <p:grpSp>
        <p:nvGrpSpPr>
          <p:cNvPr id="94" name="组合 93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95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96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749300" y="1770877"/>
            <a:ext cx="10268760" cy="3709915"/>
            <a:chOff x="749300" y="1770877"/>
            <a:chExt cx="10268760" cy="3709915"/>
          </a:xfrm>
        </p:grpSpPr>
        <p:grpSp>
          <p:nvGrpSpPr>
            <p:cNvPr id="3" name="组合 2"/>
            <p:cNvGrpSpPr/>
            <p:nvPr/>
          </p:nvGrpSpPr>
          <p:grpSpPr>
            <a:xfrm>
              <a:off x="3965167" y="4401108"/>
              <a:ext cx="4115189" cy="455543"/>
              <a:chOff x="1698529" y="0"/>
              <a:chExt cx="8230378" cy="911086"/>
            </a:xfrm>
          </p:grpSpPr>
          <p:sp>
            <p:nvSpPr>
              <p:cNvPr id="71" name="任意多边形 70"/>
              <p:cNvSpPr/>
              <p:nvPr/>
            </p:nvSpPr>
            <p:spPr>
              <a:xfrm>
                <a:off x="1698529" y="0"/>
                <a:ext cx="8230378" cy="9110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任意多边形 71"/>
              <p:cNvSpPr/>
              <p:nvPr/>
            </p:nvSpPr>
            <p:spPr>
              <a:xfrm>
                <a:off x="6856246" y="0"/>
                <a:ext cx="1930734" cy="5948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5522" y="21600"/>
                      <a:pt x="19609" y="12810"/>
                      <a:pt x="21600" y="0"/>
                    </a:cubicBezTo>
                    <a:lnTo>
                      <a:pt x="0" y="0"/>
                    </a:lnTo>
                    <a:cubicBezTo>
                      <a:pt x="1991" y="12810"/>
                      <a:pt x="6078" y="21600"/>
                      <a:pt x="10800" y="21600"/>
                    </a:cubicBezTo>
                    <a:close/>
                  </a:path>
                </a:pathLst>
              </a:custGeom>
              <a:solidFill>
                <a:srgbClr val="556675">
                  <a:alpha val="3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4" name="任意多边形 3"/>
            <p:cNvSpPr/>
            <p:nvPr/>
          </p:nvSpPr>
          <p:spPr>
            <a:xfrm>
              <a:off x="6600131" y="3262732"/>
              <a:ext cx="2268178" cy="2518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0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6552262" y="3477260"/>
              <a:ext cx="84758" cy="84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3965167" y="2901054"/>
              <a:ext cx="975817" cy="505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556675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3965167" y="3404496"/>
              <a:ext cx="2131350" cy="500012"/>
              <a:chOff x="65880" y="5926"/>
              <a:chExt cx="4262699" cy="1000024"/>
            </a:xfrm>
          </p:grpSpPr>
          <p:sp>
            <p:nvSpPr>
              <p:cNvPr id="69" name="任意多边形 68"/>
              <p:cNvSpPr/>
              <p:nvPr/>
            </p:nvSpPr>
            <p:spPr>
              <a:xfrm>
                <a:off x="65880" y="5926"/>
                <a:ext cx="4262699" cy="10000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任意多边形 69"/>
              <p:cNvSpPr/>
              <p:nvPr/>
            </p:nvSpPr>
            <p:spPr>
              <a:xfrm>
                <a:off x="1113863" y="5928"/>
                <a:ext cx="1908588" cy="5790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5496" y="21600"/>
                      <a:pt x="19568" y="12834"/>
                      <a:pt x="21600" y="0"/>
                    </a:cubicBezTo>
                    <a:lnTo>
                      <a:pt x="0" y="0"/>
                    </a:lnTo>
                    <a:cubicBezTo>
                      <a:pt x="2032" y="12834"/>
                      <a:pt x="6104" y="21600"/>
                      <a:pt x="10800" y="21600"/>
                    </a:cubicBezTo>
                    <a:close/>
                  </a:path>
                </a:pathLst>
              </a:custGeom>
              <a:solidFill>
                <a:srgbClr val="556675">
                  <a:alpha val="3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3965167" y="3897666"/>
              <a:ext cx="3094569" cy="526978"/>
              <a:chOff x="5286" y="0"/>
              <a:chExt cx="6189136" cy="1053952"/>
            </a:xfrm>
          </p:grpSpPr>
          <p:sp>
            <p:nvSpPr>
              <p:cNvPr id="67" name="任意多边形 66"/>
              <p:cNvSpPr/>
              <p:nvPr/>
            </p:nvSpPr>
            <p:spPr>
              <a:xfrm>
                <a:off x="5286" y="0"/>
                <a:ext cx="6189136" cy="10539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任意多边形 67"/>
              <p:cNvSpPr/>
              <p:nvPr/>
            </p:nvSpPr>
            <p:spPr>
              <a:xfrm>
                <a:off x="3149233" y="0"/>
                <a:ext cx="1869829" cy="5433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5426" y="21600"/>
                      <a:pt x="19459" y="12899"/>
                      <a:pt x="21600" y="0"/>
                    </a:cubicBezTo>
                    <a:lnTo>
                      <a:pt x="0" y="0"/>
                    </a:lnTo>
                    <a:cubicBezTo>
                      <a:pt x="2141" y="12899"/>
                      <a:pt x="6174" y="21600"/>
                      <a:pt x="10800" y="21600"/>
                    </a:cubicBezTo>
                    <a:close/>
                  </a:path>
                </a:pathLst>
              </a:custGeom>
              <a:solidFill>
                <a:srgbClr val="556675">
                  <a:alpha val="3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9" name="任意多边形 8"/>
            <p:cNvSpPr/>
            <p:nvPr/>
          </p:nvSpPr>
          <p:spPr>
            <a:xfrm>
              <a:off x="828016" y="3866842"/>
              <a:ext cx="3148368" cy="16082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44" y="14819"/>
                  </a:moveTo>
                  <a:lnTo>
                    <a:pt x="0" y="0"/>
                  </a:lnTo>
                  <a:lnTo>
                    <a:pt x="106" y="4305"/>
                  </a:lnTo>
                  <a:lnTo>
                    <a:pt x="6083" y="21416"/>
                  </a:lnTo>
                  <a:lnTo>
                    <a:pt x="6148" y="21600"/>
                  </a:lnTo>
                  <a:lnTo>
                    <a:pt x="10312" y="19342"/>
                  </a:lnTo>
                  <a:lnTo>
                    <a:pt x="21600" y="13220"/>
                  </a:lnTo>
                  <a:lnTo>
                    <a:pt x="21600" y="7093"/>
                  </a:lnTo>
                  <a:cubicBezTo>
                    <a:pt x="21600" y="7093"/>
                    <a:pt x="5844" y="14819"/>
                    <a:pt x="5844" y="14819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776644" y="2808585"/>
              <a:ext cx="3199980" cy="16700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74" y="6898"/>
                  </a:lnTo>
                  <a:lnTo>
                    <a:pt x="6098" y="21600"/>
                  </a:lnTo>
                  <a:lnTo>
                    <a:pt x="21600" y="14160"/>
                  </a:lnTo>
                  <a:lnTo>
                    <a:pt x="21600" y="7695"/>
                  </a:lnTo>
                  <a:lnTo>
                    <a:pt x="6098" y="15135"/>
                  </a:lnTo>
                  <a:cubicBezTo>
                    <a:pt x="6098" y="15135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800672" y="3342851"/>
              <a:ext cx="3174179" cy="1636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76" y="7038"/>
                  </a:lnTo>
                  <a:lnTo>
                    <a:pt x="5972" y="21600"/>
                  </a:lnTo>
                  <a:lnTo>
                    <a:pt x="21600" y="14008"/>
                  </a:lnTo>
                  <a:lnTo>
                    <a:pt x="21600" y="7411"/>
                  </a:lnTo>
                  <a:lnTo>
                    <a:pt x="5972" y="15003"/>
                  </a:lnTo>
                  <a:cubicBezTo>
                    <a:pt x="5972" y="15003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749300" y="2274320"/>
              <a:ext cx="3225786" cy="17034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22" y="15262"/>
                  </a:moveTo>
                  <a:lnTo>
                    <a:pt x="0" y="0"/>
                  </a:lnTo>
                  <a:lnTo>
                    <a:pt x="173" y="6762"/>
                  </a:lnTo>
                  <a:lnTo>
                    <a:pt x="6222" y="21600"/>
                  </a:lnTo>
                  <a:lnTo>
                    <a:pt x="21600" y="14306"/>
                  </a:lnTo>
                  <a:lnTo>
                    <a:pt x="21600" y="7967"/>
                  </a:lnTo>
                  <a:cubicBezTo>
                    <a:pt x="21600" y="7967"/>
                    <a:pt x="6222" y="15262"/>
                    <a:pt x="6222" y="15262"/>
                  </a:cubicBezTo>
                  <a:close/>
                </a:path>
              </a:pathLst>
            </a:custGeom>
            <a:solidFill>
              <a:srgbClr val="556675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673990" y="2901054"/>
              <a:ext cx="2296547" cy="2579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16" y="21600"/>
                  </a:moveTo>
                  <a:lnTo>
                    <a:pt x="6126" y="20192"/>
                  </a:lnTo>
                  <a:lnTo>
                    <a:pt x="21600" y="16376"/>
                  </a:lnTo>
                  <a:lnTo>
                    <a:pt x="21600" y="0"/>
                  </a:lnTo>
                  <a:lnTo>
                    <a:pt x="0" y="4816"/>
                  </a:lnTo>
                  <a:cubicBezTo>
                    <a:pt x="0" y="4816"/>
                    <a:pt x="416" y="21600"/>
                    <a:pt x="416" y="2160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673990" y="3466143"/>
              <a:ext cx="64170" cy="20092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51"/>
                  </a:moveTo>
                  <a:lnTo>
                    <a:pt x="14894" y="21600"/>
                  </a:lnTo>
                  <a:lnTo>
                    <a:pt x="21600" y="21547"/>
                  </a:lnTo>
                  <a:lnTo>
                    <a:pt x="7040" y="0"/>
                  </a:lnTo>
                  <a:cubicBezTo>
                    <a:pt x="7040" y="0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749300" y="2264045"/>
              <a:ext cx="3225786" cy="1208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73" y="21233"/>
                  </a:moveTo>
                  <a:lnTo>
                    <a:pt x="133" y="0"/>
                  </a:lnTo>
                  <a:lnTo>
                    <a:pt x="0" y="82"/>
                  </a:lnTo>
                  <a:lnTo>
                    <a:pt x="6222" y="21600"/>
                  </a:lnTo>
                  <a:lnTo>
                    <a:pt x="21600" y="11316"/>
                  </a:lnTo>
                  <a:lnTo>
                    <a:pt x="21504" y="11047"/>
                  </a:lnTo>
                  <a:cubicBezTo>
                    <a:pt x="21504" y="11047"/>
                    <a:pt x="6273" y="21233"/>
                    <a:pt x="6273" y="21233"/>
                  </a:cubicBezTo>
                  <a:close/>
                </a:path>
              </a:pathLst>
            </a:custGeom>
            <a:solidFill>
              <a:schemeClr val="accent5">
                <a:alpha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489159" y="2675019"/>
              <a:ext cx="957070" cy="957076"/>
              <a:chOff x="0" y="0"/>
              <a:chExt cx="1914138" cy="1914149"/>
            </a:xfrm>
          </p:grpSpPr>
          <p:sp>
            <p:nvSpPr>
              <p:cNvPr id="64" name="任意多边形 63"/>
              <p:cNvSpPr/>
              <p:nvPr/>
            </p:nvSpPr>
            <p:spPr>
              <a:xfrm>
                <a:off x="0" y="0"/>
                <a:ext cx="1914138" cy="19141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6764"/>
                      <a:pt x="16765" y="21600"/>
                      <a:pt x="10800" y="21600"/>
                    </a:cubicBezTo>
                    <a:cubicBezTo>
                      <a:pt x="4835" y="21600"/>
                      <a:pt x="0" y="16764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</a:path>
                </a:pathLst>
              </a:custGeom>
              <a:solidFill>
                <a:srgbClr val="556675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任意多边形 64"/>
              <p:cNvSpPr/>
              <p:nvPr/>
            </p:nvSpPr>
            <p:spPr>
              <a:xfrm>
                <a:off x="226035" y="226035"/>
                <a:ext cx="1453078" cy="14530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任意多边形 65"/>
              <p:cNvSpPr/>
              <p:nvPr/>
            </p:nvSpPr>
            <p:spPr>
              <a:xfrm>
                <a:off x="548503" y="443326"/>
                <a:ext cx="832623" cy="9110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48" h="21122" extrusionOk="0">
                    <a:moveTo>
                      <a:pt x="5797" y="5404"/>
                    </a:moveTo>
                    <a:cubicBezTo>
                      <a:pt x="5017" y="5404"/>
                      <a:pt x="4340" y="6046"/>
                      <a:pt x="4340" y="6788"/>
                    </a:cubicBezTo>
                    <a:cubicBezTo>
                      <a:pt x="4340" y="7579"/>
                      <a:pt x="5017" y="8172"/>
                      <a:pt x="5797" y="8172"/>
                    </a:cubicBezTo>
                    <a:cubicBezTo>
                      <a:pt x="6630" y="8172"/>
                      <a:pt x="7255" y="7579"/>
                      <a:pt x="7255" y="6788"/>
                    </a:cubicBezTo>
                    <a:cubicBezTo>
                      <a:pt x="7255" y="6046"/>
                      <a:pt x="6630" y="5404"/>
                      <a:pt x="5797" y="5404"/>
                    </a:cubicBezTo>
                    <a:close/>
                    <a:moveTo>
                      <a:pt x="11106" y="3328"/>
                    </a:moveTo>
                    <a:cubicBezTo>
                      <a:pt x="10690" y="3328"/>
                      <a:pt x="10378" y="3625"/>
                      <a:pt x="10378" y="4020"/>
                    </a:cubicBezTo>
                    <a:cubicBezTo>
                      <a:pt x="10378" y="4366"/>
                      <a:pt x="10690" y="4712"/>
                      <a:pt x="11106" y="4712"/>
                    </a:cubicBezTo>
                    <a:cubicBezTo>
                      <a:pt x="11471" y="4712"/>
                      <a:pt x="11835" y="4366"/>
                      <a:pt x="11835" y="4020"/>
                    </a:cubicBezTo>
                    <a:cubicBezTo>
                      <a:pt x="11835" y="3625"/>
                      <a:pt x="11471" y="3328"/>
                      <a:pt x="11106" y="3328"/>
                    </a:cubicBezTo>
                    <a:close/>
                    <a:moveTo>
                      <a:pt x="20267" y="12274"/>
                    </a:moveTo>
                    <a:cubicBezTo>
                      <a:pt x="19850" y="11681"/>
                      <a:pt x="18341" y="10100"/>
                      <a:pt x="18081" y="9704"/>
                    </a:cubicBezTo>
                    <a:cubicBezTo>
                      <a:pt x="17768" y="9358"/>
                      <a:pt x="17612" y="9062"/>
                      <a:pt x="17820" y="8716"/>
                    </a:cubicBezTo>
                    <a:cubicBezTo>
                      <a:pt x="17977" y="8370"/>
                      <a:pt x="18289" y="7579"/>
                      <a:pt x="17560" y="5700"/>
                    </a:cubicBezTo>
                    <a:cubicBezTo>
                      <a:pt x="16831" y="3822"/>
                      <a:pt x="15738" y="1203"/>
                      <a:pt x="11991" y="362"/>
                    </a:cubicBezTo>
                    <a:cubicBezTo>
                      <a:pt x="8296" y="-478"/>
                      <a:pt x="3247" y="-33"/>
                      <a:pt x="1165" y="3575"/>
                    </a:cubicBezTo>
                    <a:cubicBezTo>
                      <a:pt x="1165" y="3575"/>
                      <a:pt x="-969" y="6491"/>
                      <a:pt x="540" y="10544"/>
                    </a:cubicBezTo>
                    <a:cubicBezTo>
                      <a:pt x="2310" y="14054"/>
                      <a:pt x="4912" y="15191"/>
                      <a:pt x="2674" y="21122"/>
                    </a:cubicBezTo>
                    <a:cubicBezTo>
                      <a:pt x="13865" y="21122"/>
                      <a:pt x="13865" y="21122"/>
                      <a:pt x="13865" y="21122"/>
                    </a:cubicBezTo>
                    <a:cubicBezTo>
                      <a:pt x="13865" y="21122"/>
                      <a:pt x="13865" y="20084"/>
                      <a:pt x="14541" y="19738"/>
                    </a:cubicBezTo>
                    <a:cubicBezTo>
                      <a:pt x="15218" y="19392"/>
                      <a:pt x="15895" y="19491"/>
                      <a:pt x="16571" y="19540"/>
                    </a:cubicBezTo>
                    <a:cubicBezTo>
                      <a:pt x="17300" y="19639"/>
                      <a:pt x="18809" y="19590"/>
                      <a:pt x="18965" y="18601"/>
                    </a:cubicBezTo>
                    <a:cubicBezTo>
                      <a:pt x="19018" y="17959"/>
                      <a:pt x="18653" y="17415"/>
                      <a:pt x="18497" y="17069"/>
                    </a:cubicBezTo>
                    <a:cubicBezTo>
                      <a:pt x="18341" y="16673"/>
                      <a:pt x="18237" y="16426"/>
                      <a:pt x="18549" y="16179"/>
                    </a:cubicBezTo>
                    <a:cubicBezTo>
                      <a:pt x="18861" y="15932"/>
                      <a:pt x="18965" y="15537"/>
                      <a:pt x="18757" y="15388"/>
                    </a:cubicBezTo>
                    <a:cubicBezTo>
                      <a:pt x="18601" y="15240"/>
                      <a:pt x="18653" y="15191"/>
                      <a:pt x="18757" y="15042"/>
                    </a:cubicBezTo>
                    <a:cubicBezTo>
                      <a:pt x="18913" y="14944"/>
                      <a:pt x="18861" y="14499"/>
                      <a:pt x="18653" y="14153"/>
                    </a:cubicBezTo>
                    <a:cubicBezTo>
                      <a:pt x="18393" y="13807"/>
                      <a:pt x="18601" y="13312"/>
                      <a:pt x="19174" y="13312"/>
                    </a:cubicBezTo>
                    <a:cubicBezTo>
                      <a:pt x="19694" y="13263"/>
                      <a:pt x="20631" y="12868"/>
                      <a:pt x="20267" y="12274"/>
                    </a:cubicBezTo>
                    <a:close/>
                    <a:moveTo>
                      <a:pt x="9441" y="7332"/>
                    </a:moveTo>
                    <a:cubicBezTo>
                      <a:pt x="9441" y="7381"/>
                      <a:pt x="9389" y="7480"/>
                      <a:pt x="9337" y="7480"/>
                    </a:cubicBezTo>
                    <a:cubicBezTo>
                      <a:pt x="8452" y="7628"/>
                      <a:pt x="8452" y="7628"/>
                      <a:pt x="8452" y="7628"/>
                    </a:cubicBezTo>
                    <a:cubicBezTo>
                      <a:pt x="8400" y="7727"/>
                      <a:pt x="8348" y="7875"/>
                      <a:pt x="8244" y="8024"/>
                    </a:cubicBezTo>
                    <a:cubicBezTo>
                      <a:pt x="8400" y="8221"/>
                      <a:pt x="8556" y="8419"/>
                      <a:pt x="8764" y="8617"/>
                    </a:cubicBezTo>
                    <a:cubicBezTo>
                      <a:pt x="8764" y="8666"/>
                      <a:pt x="8816" y="8716"/>
                      <a:pt x="8816" y="8765"/>
                    </a:cubicBezTo>
                    <a:cubicBezTo>
                      <a:pt x="8816" y="8765"/>
                      <a:pt x="8816" y="8814"/>
                      <a:pt x="8764" y="8864"/>
                    </a:cubicBezTo>
                    <a:cubicBezTo>
                      <a:pt x="8660" y="9012"/>
                      <a:pt x="8035" y="9655"/>
                      <a:pt x="7827" y="9655"/>
                    </a:cubicBezTo>
                    <a:cubicBezTo>
                      <a:pt x="7775" y="9655"/>
                      <a:pt x="7775" y="9655"/>
                      <a:pt x="7723" y="9605"/>
                    </a:cubicBezTo>
                    <a:cubicBezTo>
                      <a:pt x="7046" y="9111"/>
                      <a:pt x="7046" y="9111"/>
                      <a:pt x="7046" y="9111"/>
                    </a:cubicBezTo>
                    <a:cubicBezTo>
                      <a:pt x="6942" y="9210"/>
                      <a:pt x="6786" y="9259"/>
                      <a:pt x="6630" y="9309"/>
                    </a:cubicBezTo>
                    <a:cubicBezTo>
                      <a:pt x="6630" y="9556"/>
                      <a:pt x="6578" y="9852"/>
                      <a:pt x="6526" y="10149"/>
                    </a:cubicBezTo>
                    <a:cubicBezTo>
                      <a:pt x="6474" y="10198"/>
                      <a:pt x="6422" y="10248"/>
                      <a:pt x="6318" y="10248"/>
                    </a:cubicBezTo>
                    <a:cubicBezTo>
                      <a:pt x="5277" y="10248"/>
                      <a:pt x="5277" y="10248"/>
                      <a:pt x="5277" y="10248"/>
                    </a:cubicBezTo>
                    <a:cubicBezTo>
                      <a:pt x="5173" y="10248"/>
                      <a:pt x="5121" y="10198"/>
                      <a:pt x="5121" y="10149"/>
                    </a:cubicBezTo>
                    <a:cubicBezTo>
                      <a:pt x="4964" y="9309"/>
                      <a:pt x="4964" y="9309"/>
                      <a:pt x="4964" y="9309"/>
                    </a:cubicBezTo>
                    <a:cubicBezTo>
                      <a:pt x="4808" y="9259"/>
                      <a:pt x="4704" y="9210"/>
                      <a:pt x="4548" y="9160"/>
                    </a:cubicBezTo>
                    <a:cubicBezTo>
                      <a:pt x="3871" y="9605"/>
                      <a:pt x="3871" y="9605"/>
                      <a:pt x="3871" y="9605"/>
                    </a:cubicBezTo>
                    <a:cubicBezTo>
                      <a:pt x="3819" y="9655"/>
                      <a:pt x="3819" y="9655"/>
                      <a:pt x="3767" y="9655"/>
                    </a:cubicBezTo>
                    <a:cubicBezTo>
                      <a:pt x="3715" y="9655"/>
                      <a:pt x="3663" y="9655"/>
                      <a:pt x="3663" y="9605"/>
                    </a:cubicBezTo>
                    <a:cubicBezTo>
                      <a:pt x="3507" y="9506"/>
                      <a:pt x="2831" y="8913"/>
                      <a:pt x="2831" y="8765"/>
                    </a:cubicBezTo>
                    <a:cubicBezTo>
                      <a:pt x="2831" y="8716"/>
                      <a:pt x="2831" y="8666"/>
                      <a:pt x="2883" y="8666"/>
                    </a:cubicBezTo>
                    <a:cubicBezTo>
                      <a:pt x="3039" y="8419"/>
                      <a:pt x="3195" y="8221"/>
                      <a:pt x="3351" y="8024"/>
                    </a:cubicBezTo>
                    <a:cubicBezTo>
                      <a:pt x="3299" y="7875"/>
                      <a:pt x="3195" y="7727"/>
                      <a:pt x="3143" y="7579"/>
                    </a:cubicBezTo>
                    <a:cubicBezTo>
                      <a:pt x="2310" y="7480"/>
                      <a:pt x="2310" y="7480"/>
                      <a:pt x="2310" y="7480"/>
                    </a:cubicBezTo>
                    <a:cubicBezTo>
                      <a:pt x="2206" y="7430"/>
                      <a:pt x="2154" y="7381"/>
                      <a:pt x="2154" y="7282"/>
                    </a:cubicBezTo>
                    <a:cubicBezTo>
                      <a:pt x="2154" y="6294"/>
                      <a:pt x="2154" y="6294"/>
                      <a:pt x="2154" y="6294"/>
                    </a:cubicBezTo>
                    <a:cubicBezTo>
                      <a:pt x="2154" y="6244"/>
                      <a:pt x="2206" y="6145"/>
                      <a:pt x="2310" y="6145"/>
                    </a:cubicBezTo>
                    <a:cubicBezTo>
                      <a:pt x="3195" y="5997"/>
                      <a:pt x="3195" y="5997"/>
                      <a:pt x="3195" y="5997"/>
                    </a:cubicBezTo>
                    <a:cubicBezTo>
                      <a:pt x="3195" y="5849"/>
                      <a:pt x="3299" y="5750"/>
                      <a:pt x="3351" y="5602"/>
                    </a:cubicBezTo>
                    <a:cubicBezTo>
                      <a:pt x="3195" y="5404"/>
                      <a:pt x="3039" y="5157"/>
                      <a:pt x="2831" y="4959"/>
                    </a:cubicBezTo>
                    <a:cubicBezTo>
                      <a:pt x="2831" y="4959"/>
                      <a:pt x="2778" y="4910"/>
                      <a:pt x="2778" y="4860"/>
                    </a:cubicBezTo>
                    <a:cubicBezTo>
                      <a:pt x="2778" y="4811"/>
                      <a:pt x="2831" y="4811"/>
                      <a:pt x="2831" y="4761"/>
                    </a:cubicBezTo>
                    <a:cubicBezTo>
                      <a:pt x="2935" y="4613"/>
                      <a:pt x="3611" y="3971"/>
                      <a:pt x="3767" y="3971"/>
                    </a:cubicBezTo>
                    <a:cubicBezTo>
                      <a:pt x="3819" y="3971"/>
                      <a:pt x="3819" y="3971"/>
                      <a:pt x="3871" y="4020"/>
                    </a:cubicBezTo>
                    <a:cubicBezTo>
                      <a:pt x="4548" y="4465"/>
                      <a:pt x="4548" y="4465"/>
                      <a:pt x="4548" y="4465"/>
                    </a:cubicBezTo>
                    <a:cubicBezTo>
                      <a:pt x="4652" y="4415"/>
                      <a:pt x="4808" y="4366"/>
                      <a:pt x="4964" y="4317"/>
                    </a:cubicBezTo>
                    <a:cubicBezTo>
                      <a:pt x="5017" y="4020"/>
                      <a:pt x="5017" y="3723"/>
                      <a:pt x="5121" y="3476"/>
                    </a:cubicBezTo>
                    <a:cubicBezTo>
                      <a:pt x="5121" y="3377"/>
                      <a:pt x="5173" y="3328"/>
                      <a:pt x="5277" y="3328"/>
                    </a:cubicBezTo>
                    <a:cubicBezTo>
                      <a:pt x="6318" y="3328"/>
                      <a:pt x="6318" y="3328"/>
                      <a:pt x="6318" y="3328"/>
                    </a:cubicBezTo>
                    <a:cubicBezTo>
                      <a:pt x="6422" y="3328"/>
                      <a:pt x="6474" y="3427"/>
                      <a:pt x="6526" y="3476"/>
                    </a:cubicBezTo>
                    <a:cubicBezTo>
                      <a:pt x="6630" y="4317"/>
                      <a:pt x="6630" y="4317"/>
                      <a:pt x="6630" y="4317"/>
                    </a:cubicBezTo>
                    <a:cubicBezTo>
                      <a:pt x="6786" y="4366"/>
                      <a:pt x="6942" y="4415"/>
                      <a:pt x="7046" y="4465"/>
                    </a:cubicBezTo>
                    <a:cubicBezTo>
                      <a:pt x="7723" y="4020"/>
                      <a:pt x="7723" y="4020"/>
                      <a:pt x="7723" y="4020"/>
                    </a:cubicBezTo>
                    <a:cubicBezTo>
                      <a:pt x="7775" y="3971"/>
                      <a:pt x="7827" y="3971"/>
                      <a:pt x="7827" y="3971"/>
                    </a:cubicBezTo>
                    <a:cubicBezTo>
                      <a:pt x="7879" y="3971"/>
                      <a:pt x="7931" y="3971"/>
                      <a:pt x="7983" y="4020"/>
                    </a:cubicBezTo>
                    <a:cubicBezTo>
                      <a:pt x="8139" y="4119"/>
                      <a:pt x="8764" y="4712"/>
                      <a:pt x="8764" y="4860"/>
                    </a:cubicBezTo>
                    <a:cubicBezTo>
                      <a:pt x="8764" y="4910"/>
                      <a:pt x="8764" y="4959"/>
                      <a:pt x="8764" y="4959"/>
                    </a:cubicBezTo>
                    <a:cubicBezTo>
                      <a:pt x="8556" y="5157"/>
                      <a:pt x="8400" y="5354"/>
                      <a:pt x="8244" y="5602"/>
                    </a:cubicBezTo>
                    <a:cubicBezTo>
                      <a:pt x="8348" y="5750"/>
                      <a:pt x="8400" y="5898"/>
                      <a:pt x="8452" y="6046"/>
                    </a:cubicBezTo>
                    <a:cubicBezTo>
                      <a:pt x="9284" y="6145"/>
                      <a:pt x="9284" y="6145"/>
                      <a:pt x="9284" y="6145"/>
                    </a:cubicBezTo>
                    <a:cubicBezTo>
                      <a:pt x="9389" y="6145"/>
                      <a:pt x="9441" y="6244"/>
                      <a:pt x="9441" y="6294"/>
                    </a:cubicBezTo>
                    <a:lnTo>
                      <a:pt x="9441" y="7332"/>
                    </a:lnTo>
                    <a:close/>
                    <a:moveTo>
                      <a:pt x="13292" y="4366"/>
                    </a:moveTo>
                    <a:cubicBezTo>
                      <a:pt x="13292" y="4465"/>
                      <a:pt x="12511" y="4514"/>
                      <a:pt x="12407" y="4564"/>
                    </a:cubicBezTo>
                    <a:cubicBezTo>
                      <a:pt x="12355" y="4663"/>
                      <a:pt x="12303" y="4761"/>
                      <a:pt x="12251" y="4811"/>
                    </a:cubicBezTo>
                    <a:cubicBezTo>
                      <a:pt x="12303" y="4910"/>
                      <a:pt x="12564" y="5453"/>
                      <a:pt x="12564" y="5552"/>
                    </a:cubicBezTo>
                    <a:cubicBezTo>
                      <a:pt x="12564" y="5602"/>
                      <a:pt x="12511" y="5602"/>
                      <a:pt x="12511" y="5602"/>
                    </a:cubicBezTo>
                    <a:cubicBezTo>
                      <a:pt x="12459" y="5651"/>
                      <a:pt x="11835" y="5997"/>
                      <a:pt x="11835" y="5997"/>
                    </a:cubicBezTo>
                    <a:cubicBezTo>
                      <a:pt x="11731" y="5997"/>
                      <a:pt x="11314" y="5453"/>
                      <a:pt x="11262" y="5354"/>
                    </a:cubicBezTo>
                    <a:cubicBezTo>
                      <a:pt x="11210" y="5354"/>
                      <a:pt x="11158" y="5404"/>
                      <a:pt x="11106" y="5404"/>
                    </a:cubicBezTo>
                    <a:cubicBezTo>
                      <a:pt x="11002" y="5404"/>
                      <a:pt x="10950" y="5354"/>
                      <a:pt x="10898" y="5354"/>
                    </a:cubicBezTo>
                    <a:cubicBezTo>
                      <a:pt x="10846" y="5453"/>
                      <a:pt x="10430" y="5997"/>
                      <a:pt x="10378" y="5997"/>
                    </a:cubicBezTo>
                    <a:cubicBezTo>
                      <a:pt x="10325" y="5997"/>
                      <a:pt x="9701" y="5651"/>
                      <a:pt x="9649" y="5602"/>
                    </a:cubicBezTo>
                    <a:cubicBezTo>
                      <a:pt x="9649" y="5602"/>
                      <a:pt x="9649" y="5602"/>
                      <a:pt x="9649" y="5552"/>
                    </a:cubicBezTo>
                    <a:cubicBezTo>
                      <a:pt x="9649" y="5453"/>
                      <a:pt x="9857" y="4910"/>
                      <a:pt x="9909" y="4811"/>
                    </a:cubicBezTo>
                    <a:cubicBezTo>
                      <a:pt x="9857" y="4761"/>
                      <a:pt x="9805" y="4663"/>
                      <a:pt x="9753" y="4564"/>
                    </a:cubicBezTo>
                    <a:cubicBezTo>
                      <a:pt x="9649" y="4514"/>
                      <a:pt x="8920" y="4465"/>
                      <a:pt x="8920" y="4366"/>
                    </a:cubicBezTo>
                    <a:cubicBezTo>
                      <a:pt x="8920" y="3625"/>
                      <a:pt x="8920" y="3625"/>
                      <a:pt x="8920" y="3625"/>
                    </a:cubicBezTo>
                    <a:cubicBezTo>
                      <a:pt x="8920" y="3526"/>
                      <a:pt x="9649" y="3476"/>
                      <a:pt x="9753" y="3427"/>
                    </a:cubicBezTo>
                    <a:cubicBezTo>
                      <a:pt x="9805" y="3377"/>
                      <a:pt x="9857" y="3279"/>
                      <a:pt x="9909" y="3180"/>
                    </a:cubicBezTo>
                    <a:cubicBezTo>
                      <a:pt x="9857" y="3081"/>
                      <a:pt x="9649" y="2537"/>
                      <a:pt x="9649" y="2438"/>
                    </a:cubicBezTo>
                    <a:cubicBezTo>
                      <a:pt x="9649" y="2389"/>
                      <a:pt x="9649" y="2389"/>
                      <a:pt x="9649" y="2389"/>
                    </a:cubicBezTo>
                    <a:cubicBezTo>
                      <a:pt x="9701" y="2339"/>
                      <a:pt x="10325" y="1993"/>
                      <a:pt x="10378" y="1993"/>
                    </a:cubicBezTo>
                    <a:cubicBezTo>
                      <a:pt x="10430" y="1993"/>
                      <a:pt x="10846" y="2537"/>
                      <a:pt x="10898" y="2636"/>
                    </a:cubicBezTo>
                    <a:cubicBezTo>
                      <a:pt x="10950" y="2636"/>
                      <a:pt x="11002" y="2636"/>
                      <a:pt x="11106" y="2636"/>
                    </a:cubicBezTo>
                    <a:cubicBezTo>
                      <a:pt x="11158" y="2636"/>
                      <a:pt x="11210" y="2636"/>
                      <a:pt x="11262" y="2636"/>
                    </a:cubicBezTo>
                    <a:cubicBezTo>
                      <a:pt x="11418" y="2389"/>
                      <a:pt x="11575" y="2191"/>
                      <a:pt x="11783" y="1993"/>
                    </a:cubicBezTo>
                    <a:cubicBezTo>
                      <a:pt x="11835" y="1993"/>
                      <a:pt x="11835" y="1993"/>
                      <a:pt x="11835" y="1993"/>
                    </a:cubicBezTo>
                    <a:cubicBezTo>
                      <a:pt x="11835" y="1993"/>
                      <a:pt x="12459" y="2339"/>
                      <a:pt x="12511" y="2389"/>
                    </a:cubicBezTo>
                    <a:cubicBezTo>
                      <a:pt x="12511" y="2389"/>
                      <a:pt x="12564" y="2389"/>
                      <a:pt x="12564" y="2438"/>
                    </a:cubicBezTo>
                    <a:cubicBezTo>
                      <a:pt x="12564" y="2537"/>
                      <a:pt x="12303" y="3081"/>
                      <a:pt x="12251" y="3180"/>
                    </a:cubicBezTo>
                    <a:cubicBezTo>
                      <a:pt x="12303" y="3279"/>
                      <a:pt x="12355" y="3377"/>
                      <a:pt x="12407" y="3427"/>
                    </a:cubicBezTo>
                    <a:cubicBezTo>
                      <a:pt x="12511" y="3476"/>
                      <a:pt x="13292" y="3526"/>
                      <a:pt x="13292" y="3625"/>
                    </a:cubicBezTo>
                    <a:lnTo>
                      <a:pt x="13292" y="4366"/>
                    </a:lnTo>
                    <a:close/>
                  </a:path>
                </a:pathLst>
              </a:custGeom>
              <a:solidFill>
                <a:srgbClr val="44536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5526867" y="3157913"/>
              <a:ext cx="957080" cy="957076"/>
              <a:chOff x="0" y="0"/>
              <a:chExt cx="1914157" cy="1914149"/>
            </a:xfrm>
          </p:grpSpPr>
          <p:sp>
            <p:nvSpPr>
              <p:cNvPr id="61" name="任意多边形 60"/>
              <p:cNvSpPr/>
              <p:nvPr/>
            </p:nvSpPr>
            <p:spPr>
              <a:xfrm>
                <a:off x="0" y="0"/>
                <a:ext cx="1914157" cy="19141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任意多边形 61"/>
              <p:cNvSpPr/>
              <p:nvPr/>
            </p:nvSpPr>
            <p:spPr>
              <a:xfrm>
                <a:off x="246584" y="226035"/>
                <a:ext cx="1453077" cy="1453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任意多边形 62"/>
              <p:cNvSpPr/>
              <p:nvPr/>
            </p:nvSpPr>
            <p:spPr>
              <a:xfrm>
                <a:off x="485388" y="604151"/>
                <a:ext cx="1012805" cy="693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8" h="21600" extrusionOk="0">
                    <a:moveTo>
                      <a:pt x="8552" y="10443"/>
                    </a:moveTo>
                    <a:cubicBezTo>
                      <a:pt x="8552" y="9665"/>
                      <a:pt x="8552" y="9665"/>
                      <a:pt x="8552" y="9665"/>
                    </a:cubicBezTo>
                    <a:cubicBezTo>
                      <a:pt x="8552" y="9405"/>
                      <a:pt x="8420" y="9276"/>
                      <a:pt x="8287" y="9276"/>
                    </a:cubicBezTo>
                    <a:cubicBezTo>
                      <a:pt x="3394" y="9276"/>
                      <a:pt x="3394" y="9276"/>
                      <a:pt x="3394" y="9276"/>
                    </a:cubicBezTo>
                    <a:cubicBezTo>
                      <a:pt x="3262" y="9276"/>
                      <a:pt x="3130" y="9405"/>
                      <a:pt x="3130" y="9665"/>
                    </a:cubicBezTo>
                    <a:cubicBezTo>
                      <a:pt x="3130" y="10443"/>
                      <a:pt x="3130" y="10443"/>
                      <a:pt x="3130" y="10443"/>
                    </a:cubicBezTo>
                    <a:cubicBezTo>
                      <a:pt x="3130" y="10638"/>
                      <a:pt x="3262" y="10768"/>
                      <a:pt x="3394" y="10768"/>
                    </a:cubicBezTo>
                    <a:cubicBezTo>
                      <a:pt x="8287" y="10768"/>
                      <a:pt x="8287" y="10768"/>
                      <a:pt x="8287" y="10768"/>
                    </a:cubicBezTo>
                    <a:cubicBezTo>
                      <a:pt x="8420" y="10768"/>
                      <a:pt x="8552" y="10638"/>
                      <a:pt x="8552" y="10443"/>
                    </a:cubicBezTo>
                    <a:close/>
                    <a:moveTo>
                      <a:pt x="8023" y="13492"/>
                    </a:moveTo>
                    <a:cubicBezTo>
                      <a:pt x="8023" y="12714"/>
                      <a:pt x="8023" y="12714"/>
                      <a:pt x="8023" y="12714"/>
                    </a:cubicBezTo>
                    <a:cubicBezTo>
                      <a:pt x="8023" y="12519"/>
                      <a:pt x="7891" y="12324"/>
                      <a:pt x="7758" y="12324"/>
                    </a:cubicBezTo>
                    <a:cubicBezTo>
                      <a:pt x="3394" y="12324"/>
                      <a:pt x="3394" y="12324"/>
                      <a:pt x="3394" y="12324"/>
                    </a:cubicBezTo>
                    <a:cubicBezTo>
                      <a:pt x="3262" y="12324"/>
                      <a:pt x="3130" y="12519"/>
                      <a:pt x="3130" y="12714"/>
                    </a:cubicBezTo>
                    <a:cubicBezTo>
                      <a:pt x="3130" y="13492"/>
                      <a:pt x="3130" y="13492"/>
                      <a:pt x="3130" y="13492"/>
                    </a:cubicBezTo>
                    <a:cubicBezTo>
                      <a:pt x="3130" y="13686"/>
                      <a:pt x="3262" y="13881"/>
                      <a:pt x="3394" y="13881"/>
                    </a:cubicBezTo>
                    <a:cubicBezTo>
                      <a:pt x="7758" y="13881"/>
                      <a:pt x="7758" y="13881"/>
                      <a:pt x="7758" y="13881"/>
                    </a:cubicBezTo>
                    <a:cubicBezTo>
                      <a:pt x="7891" y="13881"/>
                      <a:pt x="8023" y="13686"/>
                      <a:pt x="8023" y="13492"/>
                    </a:cubicBezTo>
                    <a:close/>
                    <a:moveTo>
                      <a:pt x="3394" y="15438"/>
                    </a:moveTo>
                    <a:cubicBezTo>
                      <a:pt x="3262" y="15438"/>
                      <a:pt x="3130" y="15568"/>
                      <a:pt x="3130" y="15827"/>
                    </a:cubicBezTo>
                    <a:cubicBezTo>
                      <a:pt x="3130" y="16605"/>
                      <a:pt x="3130" y="16605"/>
                      <a:pt x="3130" y="16605"/>
                    </a:cubicBezTo>
                    <a:cubicBezTo>
                      <a:pt x="3130" y="16800"/>
                      <a:pt x="3262" y="16930"/>
                      <a:pt x="3394" y="16930"/>
                    </a:cubicBezTo>
                    <a:cubicBezTo>
                      <a:pt x="6700" y="16930"/>
                      <a:pt x="6700" y="16930"/>
                      <a:pt x="6700" y="16930"/>
                    </a:cubicBezTo>
                    <a:cubicBezTo>
                      <a:pt x="6833" y="16930"/>
                      <a:pt x="6965" y="16800"/>
                      <a:pt x="6965" y="16605"/>
                    </a:cubicBezTo>
                    <a:cubicBezTo>
                      <a:pt x="6965" y="15827"/>
                      <a:pt x="6965" y="15827"/>
                      <a:pt x="6965" y="15827"/>
                    </a:cubicBezTo>
                    <a:cubicBezTo>
                      <a:pt x="6965" y="15568"/>
                      <a:pt x="6833" y="15438"/>
                      <a:pt x="6700" y="15438"/>
                    </a:cubicBezTo>
                    <a:lnTo>
                      <a:pt x="3394" y="15438"/>
                    </a:lnTo>
                    <a:close/>
                    <a:moveTo>
                      <a:pt x="11505" y="20043"/>
                    </a:moveTo>
                    <a:cubicBezTo>
                      <a:pt x="1058" y="20043"/>
                      <a:pt x="1058" y="20043"/>
                      <a:pt x="1058" y="20043"/>
                    </a:cubicBezTo>
                    <a:cubicBezTo>
                      <a:pt x="1058" y="1557"/>
                      <a:pt x="1058" y="1557"/>
                      <a:pt x="1058" y="1557"/>
                    </a:cubicBezTo>
                    <a:cubicBezTo>
                      <a:pt x="7318" y="1557"/>
                      <a:pt x="7318" y="1557"/>
                      <a:pt x="7318" y="1557"/>
                    </a:cubicBezTo>
                    <a:cubicBezTo>
                      <a:pt x="7318" y="6551"/>
                      <a:pt x="7318" y="6551"/>
                      <a:pt x="7318" y="6551"/>
                    </a:cubicBezTo>
                    <a:cubicBezTo>
                      <a:pt x="7318" y="7200"/>
                      <a:pt x="7670" y="7719"/>
                      <a:pt x="8111" y="7719"/>
                    </a:cubicBezTo>
                    <a:cubicBezTo>
                      <a:pt x="10403" y="7719"/>
                      <a:pt x="10403" y="7719"/>
                      <a:pt x="10403" y="7719"/>
                    </a:cubicBezTo>
                    <a:cubicBezTo>
                      <a:pt x="12299" y="5254"/>
                      <a:pt x="12299" y="5254"/>
                      <a:pt x="12299" y="5254"/>
                    </a:cubicBezTo>
                    <a:cubicBezTo>
                      <a:pt x="12211" y="4995"/>
                      <a:pt x="12122" y="4735"/>
                      <a:pt x="11990" y="4605"/>
                    </a:cubicBezTo>
                    <a:cubicBezTo>
                      <a:pt x="9433" y="843"/>
                      <a:pt x="9433" y="843"/>
                      <a:pt x="9433" y="843"/>
                    </a:cubicBezTo>
                    <a:cubicBezTo>
                      <a:pt x="9125" y="389"/>
                      <a:pt x="8552" y="0"/>
                      <a:pt x="8111" y="0"/>
                    </a:cubicBezTo>
                    <a:cubicBezTo>
                      <a:pt x="793" y="0"/>
                      <a:pt x="793" y="0"/>
                      <a:pt x="793" y="0"/>
                    </a:cubicBezTo>
                    <a:cubicBezTo>
                      <a:pt x="353" y="0"/>
                      <a:pt x="0" y="519"/>
                      <a:pt x="0" y="1168"/>
                    </a:cubicBezTo>
                    <a:cubicBezTo>
                      <a:pt x="0" y="20432"/>
                      <a:pt x="0" y="20432"/>
                      <a:pt x="0" y="20432"/>
                    </a:cubicBezTo>
                    <a:cubicBezTo>
                      <a:pt x="0" y="21081"/>
                      <a:pt x="353" y="21600"/>
                      <a:pt x="793" y="21600"/>
                    </a:cubicBezTo>
                    <a:cubicBezTo>
                      <a:pt x="11770" y="21600"/>
                      <a:pt x="11770" y="21600"/>
                      <a:pt x="11770" y="21600"/>
                    </a:cubicBezTo>
                    <a:cubicBezTo>
                      <a:pt x="12211" y="21600"/>
                      <a:pt x="12563" y="21081"/>
                      <a:pt x="12563" y="20432"/>
                    </a:cubicBezTo>
                    <a:cubicBezTo>
                      <a:pt x="12563" y="18876"/>
                      <a:pt x="12563" y="18876"/>
                      <a:pt x="12563" y="18876"/>
                    </a:cubicBezTo>
                    <a:cubicBezTo>
                      <a:pt x="11505" y="19135"/>
                      <a:pt x="11505" y="19135"/>
                      <a:pt x="11505" y="19135"/>
                    </a:cubicBezTo>
                    <a:lnTo>
                      <a:pt x="11505" y="20043"/>
                    </a:lnTo>
                    <a:close/>
                    <a:moveTo>
                      <a:pt x="8376" y="1622"/>
                    </a:moveTo>
                    <a:cubicBezTo>
                      <a:pt x="8508" y="1751"/>
                      <a:pt x="8640" y="1816"/>
                      <a:pt x="8684" y="1946"/>
                    </a:cubicBezTo>
                    <a:cubicBezTo>
                      <a:pt x="11241" y="5708"/>
                      <a:pt x="11241" y="5708"/>
                      <a:pt x="11241" y="5708"/>
                    </a:cubicBezTo>
                    <a:cubicBezTo>
                      <a:pt x="11329" y="5773"/>
                      <a:pt x="11373" y="5968"/>
                      <a:pt x="11461" y="6162"/>
                    </a:cubicBezTo>
                    <a:cubicBezTo>
                      <a:pt x="8376" y="6162"/>
                      <a:pt x="8376" y="6162"/>
                      <a:pt x="8376" y="6162"/>
                    </a:cubicBezTo>
                    <a:lnTo>
                      <a:pt x="8376" y="1622"/>
                    </a:lnTo>
                    <a:close/>
                    <a:moveTo>
                      <a:pt x="21115" y="4865"/>
                    </a:moveTo>
                    <a:cubicBezTo>
                      <a:pt x="19176" y="1686"/>
                      <a:pt x="19176" y="1686"/>
                      <a:pt x="19176" y="1686"/>
                    </a:cubicBezTo>
                    <a:cubicBezTo>
                      <a:pt x="18647" y="843"/>
                      <a:pt x="17765" y="714"/>
                      <a:pt x="17192" y="1492"/>
                    </a:cubicBezTo>
                    <a:cubicBezTo>
                      <a:pt x="10580" y="10119"/>
                      <a:pt x="10580" y="10119"/>
                      <a:pt x="10580" y="10119"/>
                    </a:cubicBezTo>
                    <a:cubicBezTo>
                      <a:pt x="8860" y="17903"/>
                      <a:pt x="8860" y="17903"/>
                      <a:pt x="8860" y="17903"/>
                    </a:cubicBezTo>
                    <a:cubicBezTo>
                      <a:pt x="14327" y="16411"/>
                      <a:pt x="14327" y="16411"/>
                      <a:pt x="14327" y="16411"/>
                    </a:cubicBezTo>
                    <a:cubicBezTo>
                      <a:pt x="20983" y="7784"/>
                      <a:pt x="20983" y="7784"/>
                      <a:pt x="20983" y="7784"/>
                    </a:cubicBezTo>
                    <a:cubicBezTo>
                      <a:pt x="21556" y="7005"/>
                      <a:pt x="21600" y="5708"/>
                      <a:pt x="21115" y="4865"/>
                    </a:cubicBezTo>
                    <a:close/>
                    <a:moveTo>
                      <a:pt x="19308" y="3762"/>
                    </a:moveTo>
                    <a:cubicBezTo>
                      <a:pt x="19749" y="4476"/>
                      <a:pt x="19749" y="4476"/>
                      <a:pt x="19749" y="4476"/>
                    </a:cubicBezTo>
                    <a:cubicBezTo>
                      <a:pt x="13092" y="13103"/>
                      <a:pt x="13092" y="13103"/>
                      <a:pt x="13092" y="13103"/>
                    </a:cubicBezTo>
                    <a:cubicBezTo>
                      <a:pt x="12651" y="12389"/>
                      <a:pt x="12651" y="12389"/>
                      <a:pt x="12651" y="12389"/>
                    </a:cubicBezTo>
                    <a:lnTo>
                      <a:pt x="19308" y="3762"/>
                    </a:lnTo>
                    <a:close/>
                    <a:moveTo>
                      <a:pt x="17765" y="2400"/>
                    </a:moveTo>
                    <a:cubicBezTo>
                      <a:pt x="17985" y="2141"/>
                      <a:pt x="18338" y="2141"/>
                      <a:pt x="18514" y="2465"/>
                    </a:cubicBezTo>
                    <a:cubicBezTo>
                      <a:pt x="18735" y="2789"/>
                      <a:pt x="18735" y="2789"/>
                      <a:pt x="18735" y="2789"/>
                    </a:cubicBezTo>
                    <a:cubicBezTo>
                      <a:pt x="12078" y="11481"/>
                      <a:pt x="12078" y="11481"/>
                      <a:pt x="12078" y="11481"/>
                    </a:cubicBezTo>
                    <a:cubicBezTo>
                      <a:pt x="11505" y="10573"/>
                      <a:pt x="11505" y="10573"/>
                      <a:pt x="11505" y="10573"/>
                    </a:cubicBezTo>
                    <a:lnTo>
                      <a:pt x="17765" y="2400"/>
                    </a:lnTo>
                    <a:close/>
                    <a:moveTo>
                      <a:pt x="11197" y="16022"/>
                    </a:moveTo>
                    <a:cubicBezTo>
                      <a:pt x="10447" y="14789"/>
                      <a:pt x="10447" y="14789"/>
                      <a:pt x="10447" y="14789"/>
                    </a:cubicBezTo>
                    <a:cubicBezTo>
                      <a:pt x="11109" y="11741"/>
                      <a:pt x="11109" y="11741"/>
                      <a:pt x="11109" y="11741"/>
                    </a:cubicBezTo>
                    <a:cubicBezTo>
                      <a:pt x="13313" y="15438"/>
                      <a:pt x="13313" y="15438"/>
                      <a:pt x="13313" y="15438"/>
                    </a:cubicBezTo>
                    <a:lnTo>
                      <a:pt x="11197" y="16022"/>
                    </a:lnTo>
                    <a:close/>
                    <a:moveTo>
                      <a:pt x="20410" y="6811"/>
                    </a:moveTo>
                    <a:cubicBezTo>
                      <a:pt x="14194" y="14984"/>
                      <a:pt x="14194" y="14984"/>
                      <a:pt x="14194" y="14984"/>
                    </a:cubicBezTo>
                    <a:cubicBezTo>
                      <a:pt x="13621" y="14076"/>
                      <a:pt x="13621" y="14076"/>
                      <a:pt x="13621" y="14076"/>
                    </a:cubicBezTo>
                    <a:cubicBezTo>
                      <a:pt x="20278" y="5384"/>
                      <a:pt x="20278" y="5384"/>
                      <a:pt x="20278" y="5384"/>
                    </a:cubicBezTo>
                    <a:cubicBezTo>
                      <a:pt x="20454" y="5708"/>
                      <a:pt x="20454" y="5708"/>
                      <a:pt x="20454" y="5708"/>
                    </a:cubicBezTo>
                    <a:cubicBezTo>
                      <a:pt x="20674" y="6032"/>
                      <a:pt x="20630" y="6551"/>
                      <a:pt x="20410" y="681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7622832" y="4164798"/>
              <a:ext cx="957080" cy="957071"/>
              <a:chOff x="0" y="0"/>
              <a:chExt cx="1914157" cy="1914139"/>
            </a:xfrm>
          </p:grpSpPr>
          <p:sp>
            <p:nvSpPr>
              <p:cNvPr id="58" name="任意多边形 57"/>
              <p:cNvSpPr/>
              <p:nvPr/>
            </p:nvSpPr>
            <p:spPr>
              <a:xfrm>
                <a:off x="0" y="0"/>
                <a:ext cx="1914157" cy="19141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任意多边形 58"/>
              <p:cNvSpPr/>
              <p:nvPr/>
            </p:nvSpPr>
            <p:spPr>
              <a:xfrm>
                <a:off x="226035" y="226035"/>
                <a:ext cx="1453078" cy="1453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任意多边形 59"/>
              <p:cNvSpPr/>
              <p:nvPr/>
            </p:nvSpPr>
            <p:spPr>
              <a:xfrm>
                <a:off x="535899" y="578615"/>
                <a:ext cx="842358" cy="7478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422" y="3335"/>
                    </a:moveTo>
                    <a:cubicBezTo>
                      <a:pt x="2422" y="21145"/>
                      <a:pt x="2422" y="21145"/>
                      <a:pt x="2422" y="21145"/>
                    </a:cubicBezTo>
                    <a:cubicBezTo>
                      <a:pt x="2422" y="21373"/>
                      <a:pt x="2221" y="21600"/>
                      <a:pt x="2019" y="21600"/>
                    </a:cubicBezTo>
                    <a:cubicBezTo>
                      <a:pt x="1211" y="21600"/>
                      <a:pt x="1211" y="21600"/>
                      <a:pt x="1211" y="21600"/>
                    </a:cubicBezTo>
                    <a:cubicBezTo>
                      <a:pt x="1009" y="21600"/>
                      <a:pt x="807" y="21373"/>
                      <a:pt x="807" y="21145"/>
                    </a:cubicBezTo>
                    <a:cubicBezTo>
                      <a:pt x="807" y="3335"/>
                      <a:pt x="807" y="3335"/>
                      <a:pt x="807" y="3335"/>
                    </a:cubicBezTo>
                    <a:cubicBezTo>
                      <a:pt x="336" y="3032"/>
                      <a:pt x="0" y="2425"/>
                      <a:pt x="0" y="1743"/>
                    </a:cubicBezTo>
                    <a:cubicBezTo>
                      <a:pt x="0" y="758"/>
                      <a:pt x="740" y="0"/>
                      <a:pt x="1615" y="0"/>
                    </a:cubicBezTo>
                    <a:cubicBezTo>
                      <a:pt x="2490" y="0"/>
                      <a:pt x="3230" y="758"/>
                      <a:pt x="3230" y="1743"/>
                    </a:cubicBezTo>
                    <a:cubicBezTo>
                      <a:pt x="3230" y="2425"/>
                      <a:pt x="2893" y="3032"/>
                      <a:pt x="2422" y="3335"/>
                    </a:cubicBezTo>
                    <a:close/>
                    <a:moveTo>
                      <a:pt x="21600" y="13415"/>
                    </a:moveTo>
                    <a:cubicBezTo>
                      <a:pt x="21600" y="13718"/>
                      <a:pt x="21398" y="14021"/>
                      <a:pt x="21129" y="14173"/>
                    </a:cubicBezTo>
                    <a:cubicBezTo>
                      <a:pt x="21062" y="14248"/>
                      <a:pt x="20994" y="14248"/>
                      <a:pt x="20927" y="14324"/>
                    </a:cubicBezTo>
                    <a:cubicBezTo>
                      <a:pt x="20120" y="14779"/>
                      <a:pt x="18236" y="15992"/>
                      <a:pt x="16351" y="15992"/>
                    </a:cubicBezTo>
                    <a:cubicBezTo>
                      <a:pt x="15611" y="15992"/>
                      <a:pt x="14938" y="15764"/>
                      <a:pt x="14333" y="15461"/>
                    </a:cubicBezTo>
                    <a:cubicBezTo>
                      <a:pt x="13996" y="15234"/>
                      <a:pt x="13996" y="15234"/>
                      <a:pt x="13996" y="15234"/>
                    </a:cubicBezTo>
                    <a:cubicBezTo>
                      <a:pt x="12718" y="14552"/>
                      <a:pt x="11708" y="14021"/>
                      <a:pt x="10228" y="14021"/>
                    </a:cubicBezTo>
                    <a:cubicBezTo>
                      <a:pt x="8411" y="14021"/>
                      <a:pt x="5854" y="15082"/>
                      <a:pt x="4441" y="16067"/>
                    </a:cubicBezTo>
                    <a:cubicBezTo>
                      <a:pt x="4307" y="16143"/>
                      <a:pt x="4105" y="16143"/>
                      <a:pt x="3970" y="16143"/>
                    </a:cubicBezTo>
                    <a:cubicBezTo>
                      <a:pt x="3836" y="16143"/>
                      <a:pt x="3701" y="16143"/>
                      <a:pt x="3634" y="16067"/>
                    </a:cubicBezTo>
                    <a:cubicBezTo>
                      <a:pt x="3364" y="15916"/>
                      <a:pt x="3230" y="15613"/>
                      <a:pt x="3230" y="15234"/>
                    </a:cubicBezTo>
                    <a:cubicBezTo>
                      <a:pt x="3230" y="4851"/>
                      <a:pt x="3230" y="4851"/>
                      <a:pt x="3230" y="4851"/>
                    </a:cubicBezTo>
                    <a:cubicBezTo>
                      <a:pt x="3230" y="4547"/>
                      <a:pt x="3364" y="4244"/>
                      <a:pt x="3566" y="4093"/>
                    </a:cubicBezTo>
                    <a:cubicBezTo>
                      <a:pt x="4374" y="3562"/>
                      <a:pt x="7200" y="1743"/>
                      <a:pt x="9824" y="1743"/>
                    </a:cubicBezTo>
                    <a:cubicBezTo>
                      <a:pt x="11910" y="1743"/>
                      <a:pt x="13593" y="2653"/>
                      <a:pt x="15073" y="3411"/>
                    </a:cubicBezTo>
                    <a:cubicBezTo>
                      <a:pt x="15342" y="3638"/>
                      <a:pt x="15746" y="3714"/>
                      <a:pt x="16150" y="3714"/>
                    </a:cubicBezTo>
                    <a:cubicBezTo>
                      <a:pt x="17630" y="3714"/>
                      <a:pt x="19245" y="2653"/>
                      <a:pt x="20052" y="2122"/>
                    </a:cubicBezTo>
                    <a:cubicBezTo>
                      <a:pt x="20187" y="2046"/>
                      <a:pt x="20321" y="1895"/>
                      <a:pt x="20389" y="1895"/>
                    </a:cubicBezTo>
                    <a:cubicBezTo>
                      <a:pt x="20658" y="1743"/>
                      <a:pt x="20927" y="1743"/>
                      <a:pt x="21196" y="1895"/>
                    </a:cubicBezTo>
                    <a:cubicBezTo>
                      <a:pt x="21398" y="2046"/>
                      <a:pt x="21600" y="2349"/>
                      <a:pt x="21600" y="2653"/>
                    </a:cubicBezTo>
                    <a:lnTo>
                      <a:pt x="21600" y="13415"/>
                    </a:lnTo>
                    <a:close/>
                    <a:moveTo>
                      <a:pt x="9622" y="3562"/>
                    </a:moveTo>
                    <a:cubicBezTo>
                      <a:pt x="8007" y="3638"/>
                      <a:pt x="6191" y="4472"/>
                      <a:pt x="4778" y="5381"/>
                    </a:cubicBezTo>
                    <a:cubicBezTo>
                      <a:pt x="4778" y="8034"/>
                      <a:pt x="4778" y="8034"/>
                      <a:pt x="4778" y="8034"/>
                    </a:cubicBezTo>
                    <a:cubicBezTo>
                      <a:pt x="6258" y="7124"/>
                      <a:pt x="8075" y="6442"/>
                      <a:pt x="9622" y="6366"/>
                    </a:cubicBezTo>
                    <a:lnTo>
                      <a:pt x="9622" y="3562"/>
                    </a:lnTo>
                    <a:close/>
                    <a:moveTo>
                      <a:pt x="9622" y="9549"/>
                    </a:moveTo>
                    <a:cubicBezTo>
                      <a:pt x="8075" y="9701"/>
                      <a:pt x="6258" y="10383"/>
                      <a:pt x="4778" y="11141"/>
                    </a:cubicBezTo>
                    <a:cubicBezTo>
                      <a:pt x="4778" y="13794"/>
                      <a:pt x="4778" y="13794"/>
                      <a:pt x="4778" y="13794"/>
                    </a:cubicBezTo>
                    <a:cubicBezTo>
                      <a:pt x="6258" y="13036"/>
                      <a:pt x="8075" y="12354"/>
                      <a:pt x="9622" y="12202"/>
                    </a:cubicBezTo>
                    <a:lnTo>
                      <a:pt x="9622" y="9549"/>
                    </a:lnTo>
                    <a:close/>
                    <a:moveTo>
                      <a:pt x="19985" y="10307"/>
                    </a:moveTo>
                    <a:cubicBezTo>
                      <a:pt x="18841" y="10914"/>
                      <a:pt x="16890" y="11823"/>
                      <a:pt x="15207" y="11293"/>
                    </a:cubicBezTo>
                    <a:cubicBezTo>
                      <a:pt x="15207" y="8109"/>
                      <a:pt x="15207" y="8109"/>
                      <a:pt x="15207" y="8109"/>
                    </a:cubicBezTo>
                    <a:cubicBezTo>
                      <a:pt x="15006" y="8034"/>
                      <a:pt x="14871" y="8034"/>
                      <a:pt x="14669" y="7882"/>
                    </a:cubicBezTo>
                    <a:cubicBezTo>
                      <a:pt x="13256" y="7124"/>
                      <a:pt x="12112" y="6366"/>
                      <a:pt x="10228" y="6366"/>
                    </a:cubicBezTo>
                    <a:cubicBezTo>
                      <a:pt x="10026" y="6366"/>
                      <a:pt x="9824" y="6366"/>
                      <a:pt x="9622" y="6366"/>
                    </a:cubicBezTo>
                    <a:cubicBezTo>
                      <a:pt x="9622" y="9474"/>
                      <a:pt x="9622" y="9474"/>
                      <a:pt x="9622" y="9474"/>
                    </a:cubicBezTo>
                    <a:cubicBezTo>
                      <a:pt x="9690" y="9474"/>
                      <a:pt x="9757" y="9474"/>
                      <a:pt x="9824" y="9474"/>
                    </a:cubicBezTo>
                    <a:cubicBezTo>
                      <a:pt x="11708" y="9474"/>
                      <a:pt x="13256" y="10232"/>
                      <a:pt x="14669" y="11065"/>
                    </a:cubicBezTo>
                    <a:cubicBezTo>
                      <a:pt x="14871" y="11141"/>
                      <a:pt x="15006" y="11217"/>
                      <a:pt x="15207" y="11293"/>
                    </a:cubicBezTo>
                    <a:cubicBezTo>
                      <a:pt x="15207" y="13945"/>
                      <a:pt x="15207" y="13945"/>
                      <a:pt x="15207" y="13945"/>
                    </a:cubicBezTo>
                    <a:cubicBezTo>
                      <a:pt x="15544" y="14097"/>
                      <a:pt x="15880" y="14173"/>
                      <a:pt x="16351" y="14173"/>
                    </a:cubicBezTo>
                    <a:cubicBezTo>
                      <a:pt x="17697" y="14173"/>
                      <a:pt x="19178" y="13339"/>
                      <a:pt x="19985" y="12884"/>
                    </a:cubicBezTo>
                    <a:lnTo>
                      <a:pt x="19985" y="10307"/>
                    </a:lnTo>
                    <a:close/>
                    <a:moveTo>
                      <a:pt x="19985" y="4168"/>
                    </a:moveTo>
                    <a:cubicBezTo>
                      <a:pt x="18976" y="4775"/>
                      <a:pt x="17563" y="5457"/>
                      <a:pt x="16150" y="5457"/>
                    </a:cubicBezTo>
                    <a:cubicBezTo>
                      <a:pt x="15813" y="5457"/>
                      <a:pt x="15477" y="5457"/>
                      <a:pt x="15207" y="5381"/>
                    </a:cubicBezTo>
                    <a:cubicBezTo>
                      <a:pt x="15207" y="8109"/>
                      <a:pt x="15207" y="8109"/>
                      <a:pt x="15207" y="8109"/>
                    </a:cubicBezTo>
                    <a:cubicBezTo>
                      <a:pt x="16890" y="8640"/>
                      <a:pt x="18841" y="7579"/>
                      <a:pt x="19985" y="6897"/>
                    </a:cubicBezTo>
                    <a:lnTo>
                      <a:pt x="19985" y="4168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6544026" y="3681904"/>
              <a:ext cx="957060" cy="957071"/>
              <a:chOff x="0" y="0"/>
              <a:chExt cx="1914118" cy="1914139"/>
            </a:xfrm>
          </p:grpSpPr>
          <p:sp>
            <p:nvSpPr>
              <p:cNvPr id="55" name="任意多边形 54"/>
              <p:cNvSpPr/>
              <p:nvPr/>
            </p:nvSpPr>
            <p:spPr>
              <a:xfrm>
                <a:off x="0" y="0"/>
                <a:ext cx="1914118" cy="19141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任意多边形 55"/>
              <p:cNvSpPr/>
              <p:nvPr/>
            </p:nvSpPr>
            <p:spPr>
              <a:xfrm>
                <a:off x="226035" y="226035"/>
                <a:ext cx="1453096" cy="1453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任意多边形 56"/>
              <p:cNvSpPr/>
              <p:nvPr/>
            </p:nvSpPr>
            <p:spPr>
              <a:xfrm>
                <a:off x="519770" y="586933"/>
                <a:ext cx="832623" cy="7467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1" y="0"/>
                    </a:moveTo>
                    <a:cubicBezTo>
                      <a:pt x="832" y="0"/>
                      <a:pt x="0" y="981"/>
                      <a:pt x="0" y="2188"/>
                    </a:cubicBezTo>
                    <a:lnTo>
                      <a:pt x="0" y="19412"/>
                    </a:lnTo>
                    <a:cubicBezTo>
                      <a:pt x="0" y="20619"/>
                      <a:pt x="832" y="21600"/>
                      <a:pt x="1861" y="21600"/>
                    </a:cubicBezTo>
                    <a:lnTo>
                      <a:pt x="19739" y="21600"/>
                    </a:lnTo>
                    <a:cubicBezTo>
                      <a:pt x="20768" y="21600"/>
                      <a:pt x="21600" y="20619"/>
                      <a:pt x="21600" y="19412"/>
                    </a:cubicBezTo>
                    <a:lnTo>
                      <a:pt x="21600" y="2188"/>
                    </a:lnTo>
                    <a:cubicBezTo>
                      <a:pt x="21600" y="981"/>
                      <a:pt x="20768" y="0"/>
                      <a:pt x="19739" y="0"/>
                    </a:cubicBezTo>
                    <a:lnTo>
                      <a:pt x="1861" y="0"/>
                    </a:lnTo>
                    <a:close/>
                    <a:moveTo>
                      <a:pt x="12955" y="1207"/>
                    </a:moveTo>
                    <a:cubicBezTo>
                      <a:pt x="13384" y="1207"/>
                      <a:pt x="13729" y="1597"/>
                      <a:pt x="13729" y="2075"/>
                    </a:cubicBezTo>
                    <a:cubicBezTo>
                      <a:pt x="13729" y="2553"/>
                      <a:pt x="13384" y="2938"/>
                      <a:pt x="12955" y="2938"/>
                    </a:cubicBezTo>
                    <a:cubicBezTo>
                      <a:pt x="12526" y="2938"/>
                      <a:pt x="12181" y="2553"/>
                      <a:pt x="12181" y="2075"/>
                    </a:cubicBezTo>
                    <a:cubicBezTo>
                      <a:pt x="12181" y="1597"/>
                      <a:pt x="12526" y="1207"/>
                      <a:pt x="12955" y="1207"/>
                    </a:cubicBezTo>
                    <a:close/>
                    <a:moveTo>
                      <a:pt x="15256" y="1207"/>
                    </a:moveTo>
                    <a:cubicBezTo>
                      <a:pt x="15685" y="1207"/>
                      <a:pt x="16030" y="1597"/>
                      <a:pt x="16030" y="2075"/>
                    </a:cubicBezTo>
                    <a:cubicBezTo>
                      <a:pt x="16030" y="2553"/>
                      <a:pt x="15685" y="2938"/>
                      <a:pt x="15256" y="2938"/>
                    </a:cubicBezTo>
                    <a:cubicBezTo>
                      <a:pt x="14827" y="2938"/>
                      <a:pt x="14482" y="2553"/>
                      <a:pt x="14482" y="2075"/>
                    </a:cubicBezTo>
                    <a:cubicBezTo>
                      <a:pt x="14482" y="1597"/>
                      <a:pt x="14827" y="1207"/>
                      <a:pt x="15256" y="1207"/>
                    </a:cubicBezTo>
                    <a:close/>
                    <a:moveTo>
                      <a:pt x="17421" y="1207"/>
                    </a:moveTo>
                    <a:cubicBezTo>
                      <a:pt x="17850" y="1207"/>
                      <a:pt x="18195" y="1597"/>
                      <a:pt x="18195" y="2075"/>
                    </a:cubicBezTo>
                    <a:cubicBezTo>
                      <a:pt x="18195" y="2553"/>
                      <a:pt x="17850" y="2938"/>
                      <a:pt x="17421" y="2938"/>
                    </a:cubicBezTo>
                    <a:cubicBezTo>
                      <a:pt x="16993" y="2938"/>
                      <a:pt x="16647" y="2553"/>
                      <a:pt x="16647" y="2075"/>
                    </a:cubicBezTo>
                    <a:cubicBezTo>
                      <a:pt x="16647" y="1597"/>
                      <a:pt x="16993" y="1207"/>
                      <a:pt x="17421" y="1207"/>
                    </a:cubicBezTo>
                    <a:close/>
                    <a:moveTo>
                      <a:pt x="3883" y="3924"/>
                    </a:moveTo>
                    <a:lnTo>
                      <a:pt x="17806" y="3924"/>
                    </a:lnTo>
                    <a:cubicBezTo>
                      <a:pt x="18607" y="3924"/>
                      <a:pt x="19257" y="4657"/>
                      <a:pt x="19257" y="5560"/>
                    </a:cubicBezTo>
                    <a:cubicBezTo>
                      <a:pt x="19257" y="5560"/>
                      <a:pt x="19257" y="18454"/>
                      <a:pt x="19257" y="18454"/>
                    </a:cubicBezTo>
                    <a:cubicBezTo>
                      <a:pt x="19257" y="19358"/>
                      <a:pt x="18607" y="20091"/>
                      <a:pt x="17806" y="20091"/>
                    </a:cubicBezTo>
                    <a:lnTo>
                      <a:pt x="3883" y="20091"/>
                    </a:lnTo>
                    <a:cubicBezTo>
                      <a:pt x="3082" y="20091"/>
                      <a:pt x="2436" y="19358"/>
                      <a:pt x="2436" y="18454"/>
                    </a:cubicBezTo>
                    <a:lnTo>
                      <a:pt x="2436" y="5560"/>
                    </a:lnTo>
                    <a:cubicBezTo>
                      <a:pt x="2436" y="4657"/>
                      <a:pt x="3082" y="3924"/>
                      <a:pt x="3883" y="3924"/>
                    </a:cubicBezTo>
                    <a:close/>
                    <a:moveTo>
                      <a:pt x="4991" y="5584"/>
                    </a:moveTo>
                    <a:cubicBezTo>
                      <a:pt x="4626" y="5584"/>
                      <a:pt x="4331" y="5866"/>
                      <a:pt x="4331" y="6211"/>
                    </a:cubicBezTo>
                    <a:lnTo>
                      <a:pt x="4331" y="7282"/>
                    </a:lnTo>
                    <a:cubicBezTo>
                      <a:pt x="4331" y="7627"/>
                      <a:pt x="4626" y="7904"/>
                      <a:pt x="4991" y="7904"/>
                    </a:cubicBezTo>
                    <a:lnTo>
                      <a:pt x="16512" y="7904"/>
                    </a:lnTo>
                    <a:cubicBezTo>
                      <a:pt x="16877" y="7904"/>
                      <a:pt x="17176" y="7627"/>
                      <a:pt x="17176" y="7282"/>
                    </a:cubicBezTo>
                    <a:lnTo>
                      <a:pt x="17176" y="6211"/>
                    </a:lnTo>
                    <a:cubicBezTo>
                      <a:pt x="17176" y="5866"/>
                      <a:pt x="16877" y="5584"/>
                      <a:pt x="16512" y="5584"/>
                    </a:cubicBezTo>
                    <a:lnTo>
                      <a:pt x="4991" y="5584"/>
                    </a:lnTo>
                    <a:close/>
                    <a:moveTo>
                      <a:pt x="9398" y="10149"/>
                    </a:moveTo>
                    <a:cubicBezTo>
                      <a:pt x="9036" y="10219"/>
                      <a:pt x="8127" y="10631"/>
                      <a:pt x="7884" y="10781"/>
                    </a:cubicBezTo>
                    <a:cubicBezTo>
                      <a:pt x="7641" y="10931"/>
                      <a:pt x="7492" y="11047"/>
                      <a:pt x="7664" y="11375"/>
                    </a:cubicBezTo>
                    <a:cubicBezTo>
                      <a:pt x="7835" y="11704"/>
                      <a:pt x="8054" y="12187"/>
                      <a:pt x="7651" y="12814"/>
                    </a:cubicBezTo>
                    <a:cubicBezTo>
                      <a:pt x="7177" y="13516"/>
                      <a:pt x="6405" y="13199"/>
                      <a:pt x="6230" y="13040"/>
                    </a:cubicBezTo>
                    <a:cubicBezTo>
                      <a:pt x="6055" y="12881"/>
                      <a:pt x="5834" y="12867"/>
                      <a:pt x="5684" y="13125"/>
                    </a:cubicBezTo>
                    <a:cubicBezTo>
                      <a:pt x="5535" y="13383"/>
                      <a:pt x="5114" y="14347"/>
                      <a:pt x="5012" y="14762"/>
                    </a:cubicBezTo>
                    <a:cubicBezTo>
                      <a:pt x="4910" y="15176"/>
                      <a:pt x="5048" y="15365"/>
                      <a:pt x="5274" y="15412"/>
                    </a:cubicBezTo>
                    <a:cubicBezTo>
                      <a:pt x="5501" y="15459"/>
                      <a:pt x="6001" y="15609"/>
                      <a:pt x="6069" y="16436"/>
                    </a:cubicBezTo>
                    <a:cubicBezTo>
                      <a:pt x="6138" y="17262"/>
                      <a:pt x="5382" y="17605"/>
                      <a:pt x="5249" y="17638"/>
                    </a:cubicBezTo>
                    <a:cubicBezTo>
                      <a:pt x="5116" y="17670"/>
                      <a:pt x="4918" y="17691"/>
                      <a:pt x="4923" y="18115"/>
                    </a:cubicBezTo>
                    <a:cubicBezTo>
                      <a:pt x="4940" y="18245"/>
                      <a:pt x="4984" y="18406"/>
                      <a:pt x="5037" y="18577"/>
                    </a:cubicBezTo>
                    <a:lnTo>
                      <a:pt x="8319" y="18577"/>
                    </a:lnTo>
                    <a:cubicBezTo>
                      <a:pt x="7490" y="17267"/>
                      <a:pt x="7615" y="15445"/>
                      <a:pt x="8683" y="14299"/>
                    </a:cubicBezTo>
                    <a:cubicBezTo>
                      <a:pt x="9861" y="13034"/>
                      <a:pt x="11736" y="13075"/>
                      <a:pt x="12870" y="14389"/>
                    </a:cubicBezTo>
                    <a:cubicBezTo>
                      <a:pt x="13871" y="15548"/>
                      <a:pt x="13960" y="17309"/>
                      <a:pt x="13158" y="18577"/>
                    </a:cubicBezTo>
                    <a:lnTo>
                      <a:pt x="16482" y="18577"/>
                    </a:lnTo>
                    <a:cubicBezTo>
                      <a:pt x="16603" y="18117"/>
                      <a:pt x="16446" y="17895"/>
                      <a:pt x="16190" y="17884"/>
                    </a:cubicBezTo>
                    <a:cubicBezTo>
                      <a:pt x="15881" y="17870"/>
                      <a:pt x="15443" y="17526"/>
                      <a:pt x="15290" y="16846"/>
                    </a:cubicBezTo>
                    <a:cubicBezTo>
                      <a:pt x="15137" y="16165"/>
                      <a:pt x="15843" y="15612"/>
                      <a:pt x="16114" y="15625"/>
                    </a:cubicBezTo>
                    <a:cubicBezTo>
                      <a:pt x="16386" y="15638"/>
                      <a:pt x="16581" y="15594"/>
                      <a:pt x="16580" y="15318"/>
                    </a:cubicBezTo>
                    <a:cubicBezTo>
                      <a:pt x="16578" y="15043"/>
                      <a:pt x="16378" y="14262"/>
                      <a:pt x="16165" y="13743"/>
                    </a:cubicBezTo>
                    <a:cubicBezTo>
                      <a:pt x="15953" y="13223"/>
                      <a:pt x="15760" y="12947"/>
                      <a:pt x="15421" y="13215"/>
                    </a:cubicBezTo>
                    <a:cubicBezTo>
                      <a:pt x="15087" y="13490"/>
                      <a:pt x="14481" y="13501"/>
                      <a:pt x="14046" y="13026"/>
                    </a:cubicBezTo>
                    <a:cubicBezTo>
                      <a:pt x="13562" y="12494"/>
                      <a:pt x="13797" y="11895"/>
                      <a:pt x="13953" y="11672"/>
                    </a:cubicBezTo>
                    <a:cubicBezTo>
                      <a:pt x="14108" y="11450"/>
                      <a:pt x="14178" y="11211"/>
                      <a:pt x="14059" y="11116"/>
                    </a:cubicBezTo>
                    <a:cubicBezTo>
                      <a:pt x="13941" y="11021"/>
                      <a:pt x="13539" y="10677"/>
                      <a:pt x="12942" y="10418"/>
                    </a:cubicBezTo>
                    <a:cubicBezTo>
                      <a:pt x="12345" y="10158"/>
                      <a:pt x="11912" y="10039"/>
                      <a:pt x="11817" y="10446"/>
                    </a:cubicBezTo>
                    <a:cubicBezTo>
                      <a:pt x="11747" y="10868"/>
                      <a:pt x="11435" y="11470"/>
                      <a:pt x="10726" y="11470"/>
                    </a:cubicBezTo>
                    <a:cubicBezTo>
                      <a:pt x="10017" y="11468"/>
                      <a:pt x="9786" y="10774"/>
                      <a:pt x="9783" y="10569"/>
                    </a:cubicBezTo>
                    <a:cubicBezTo>
                      <a:pt x="9780" y="10365"/>
                      <a:pt x="9722" y="10120"/>
                      <a:pt x="9398" y="10149"/>
                    </a:cubicBezTo>
                    <a:close/>
                    <a:moveTo>
                      <a:pt x="9440" y="15228"/>
                    </a:moveTo>
                    <a:cubicBezTo>
                      <a:pt x="9357" y="15228"/>
                      <a:pt x="9288" y="15305"/>
                      <a:pt x="9288" y="15398"/>
                    </a:cubicBezTo>
                    <a:lnTo>
                      <a:pt x="9288" y="15686"/>
                    </a:lnTo>
                    <a:cubicBezTo>
                      <a:pt x="9288" y="15779"/>
                      <a:pt x="9357" y="15851"/>
                      <a:pt x="9440" y="15851"/>
                    </a:cubicBezTo>
                    <a:lnTo>
                      <a:pt x="12063" y="15851"/>
                    </a:lnTo>
                    <a:cubicBezTo>
                      <a:pt x="12146" y="15851"/>
                      <a:pt x="12215" y="15779"/>
                      <a:pt x="12215" y="15686"/>
                    </a:cubicBezTo>
                    <a:lnTo>
                      <a:pt x="12215" y="15398"/>
                    </a:lnTo>
                    <a:cubicBezTo>
                      <a:pt x="12215" y="15305"/>
                      <a:pt x="12146" y="15228"/>
                      <a:pt x="12063" y="15228"/>
                    </a:cubicBezTo>
                    <a:lnTo>
                      <a:pt x="9440" y="15228"/>
                    </a:lnTo>
                    <a:close/>
                    <a:moveTo>
                      <a:pt x="9440" y="16219"/>
                    </a:moveTo>
                    <a:cubicBezTo>
                      <a:pt x="9357" y="16219"/>
                      <a:pt x="9288" y="16291"/>
                      <a:pt x="9288" y="16384"/>
                    </a:cubicBezTo>
                    <a:lnTo>
                      <a:pt x="9288" y="16672"/>
                    </a:lnTo>
                    <a:cubicBezTo>
                      <a:pt x="9288" y="16764"/>
                      <a:pt x="9357" y="16841"/>
                      <a:pt x="9440" y="16841"/>
                    </a:cubicBezTo>
                    <a:lnTo>
                      <a:pt x="12063" y="16841"/>
                    </a:lnTo>
                    <a:cubicBezTo>
                      <a:pt x="12146" y="16841"/>
                      <a:pt x="12215" y="16764"/>
                      <a:pt x="12215" y="16672"/>
                    </a:cubicBezTo>
                    <a:lnTo>
                      <a:pt x="12215" y="16384"/>
                    </a:lnTo>
                    <a:cubicBezTo>
                      <a:pt x="12215" y="16291"/>
                      <a:pt x="12146" y="16219"/>
                      <a:pt x="12063" y="16219"/>
                    </a:cubicBezTo>
                    <a:lnTo>
                      <a:pt x="9440" y="16219"/>
                    </a:lnTo>
                    <a:close/>
                    <a:moveTo>
                      <a:pt x="9440" y="17205"/>
                    </a:moveTo>
                    <a:cubicBezTo>
                      <a:pt x="9357" y="17205"/>
                      <a:pt x="9288" y="17281"/>
                      <a:pt x="9288" y="17374"/>
                    </a:cubicBezTo>
                    <a:lnTo>
                      <a:pt x="9288" y="17662"/>
                    </a:lnTo>
                    <a:cubicBezTo>
                      <a:pt x="9288" y="17754"/>
                      <a:pt x="9357" y="17827"/>
                      <a:pt x="9440" y="17827"/>
                    </a:cubicBezTo>
                    <a:lnTo>
                      <a:pt x="12063" y="17827"/>
                    </a:lnTo>
                    <a:cubicBezTo>
                      <a:pt x="12146" y="17827"/>
                      <a:pt x="12215" y="17754"/>
                      <a:pt x="12215" y="17662"/>
                    </a:cubicBezTo>
                    <a:lnTo>
                      <a:pt x="12215" y="17374"/>
                    </a:lnTo>
                    <a:cubicBezTo>
                      <a:pt x="12215" y="17281"/>
                      <a:pt x="12146" y="17205"/>
                      <a:pt x="12063" y="17205"/>
                    </a:cubicBezTo>
                    <a:lnTo>
                      <a:pt x="9440" y="17205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20" name="任意多边形 19"/>
            <p:cNvSpPr/>
            <p:nvPr/>
          </p:nvSpPr>
          <p:spPr>
            <a:xfrm>
              <a:off x="8825930" y="2473960"/>
              <a:ext cx="84758" cy="84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1B2D40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8825930" y="3210560"/>
              <a:ext cx="84758" cy="84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2" name="直接连接符 21"/>
            <p:cNvSpPr/>
            <p:nvPr/>
          </p:nvSpPr>
          <p:spPr>
            <a:xfrm flipV="1">
              <a:off x="7649290" y="3996304"/>
              <a:ext cx="1219019" cy="0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7587312" y="3947160"/>
              <a:ext cx="84758" cy="84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直接连接符 23"/>
            <p:cNvSpPr/>
            <p:nvPr/>
          </p:nvSpPr>
          <p:spPr>
            <a:xfrm flipV="1">
              <a:off x="8673151" y="4729803"/>
              <a:ext cx="195158" cy="0"/>
            </a:xfrm>
            <a:prstGeom prst="line">
              <a:avLst/>
            </a:prstGeom>
            <a:noFill/>
            <a:ln w="1905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8616012" y="4683760"/>
              <a:ext cx="84758" cy="84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5523562" y="2981960"/>
              <a:ext cx="84758" cy="84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1B2D40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5571490" y="2512985"/>
              <a:ext cx="3296819" cy="501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0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2700045" y="3194154"/>
              <a:ext cx="368252" cy="401637"/>
              <a:chOff x="0" y="0"/>
              <a:chExt cx="736502" cy="803272"/>
            </a:xfrm>
          </p:grpSpPr>
          <p:sp>
            <p:nvSpPr>
              <p:cNvPr id="53" name="任意多边形 52"/>
              <p:cNvSpPr/>
              <p:nvPr/>
            </p:nvSpPr>
            <p:spPr>
              <a:xfrm>
                <a:off x="0" y="66770"/>
                <a:ext cx="736502" cy="7365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104112" y="0"/>
                <a:ext cx="528277" cy="76844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25400" tIns="25400" rIns="25400" bIns="25400" anchor="ctr">
                <a:normAutofit/>
              </a:bodyPr>
              <a:lstStyle/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sz="2000"/>
                  <a:t>A</a:t>
                </a:r>
                <a:endParaRPr lang="en-US" sz="2000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2700045" y="3707234"/>
              <a:ext cx="368252" cy="401637"/>
              <a:chOff x="0" y="0"/>
              <a:chExt cx="736502" cy="803272"/>
            </a:xfrm>
          </p:grpSpPr>
          <p:sp>
            <p:nvSpPr>
              <p:cNvPr id="51" name="任意多边形 50"/>
              <p:cNvSpPr/>
              <p:nvPr/>
            </p:nvSpPr>
            <p:spPr>
              <a:xfrm>
                <a:off x="0" y="66770"/>
                <a:ext cx="736502" cy="7365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104112" y="0"/>
                <a:ext cx="528277" cy="76844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25400" tIns="25400" rIns="25400" bIns="25400" anchor="ctr">
                <a:normAutofit/>
              </a:bodyPr>
              <a:lstStyle/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sz="2000">
                    <a:solidFill>
                      <a:schemeClr val="accent1"/>
                    </a:solidFill>
                  </a:rPr>
                  <a:t>B</a:t>
                </a:r>
                <a:endParaRPr lang="en-US" sz="200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2700045" y="4207614"/>
              <a:ext cx="368252" cy="401636"/>
              <a:chOff x="0" y="0"/>
              <a:chExt cx="736502" cy="803272"/>
            </a:xfrm>
          </p:grpSpPr>
          <p:sp>
            <p:nvSpPr>
              <p:cNvPr id="49" name="任意多边形 48"/>
              <p:cNvSpPr/>
              <p:nvPr/>
            </p:nvSpPr>
            <p:spPr>
              <a:xfrm>
                <a:off x="0" y="66770"/>
                <a:ext cx="736502" cy="7365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104112" y="0"/>
                <a:ext cx="528277" cy="76844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25400" tIns="25400" rIns="25400" bIns="25400" anchor="ctr">
                <a:normAutofit/>
              </a:bodyPr>
              <a:lstStyle/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sz="2000">
                    <a:solidFill>
                      <a:schemeClr val="accent2"/>
                    </a:solidFill>
                  </a:rPr>
                  <a:t>C</a:t>
                </a:r>
                <a:endParaRPr lang="en-US" sz="200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2700045" y="4707994"/>
              <a:ext cx="368252" cy="401637"/>
              <a:chOff x="0" y="0"/>
              <a:chExt cx="736502" cy="803272"/>
            </a:xfrm>
          </p:grpSpPr>
          <p:sp>
            <p:nvSpPr>
              <p:cNvPr id="47" name="任意多边形 46"/>
              <p:cNvSpPr/>
              <p:nvPr/>
            </p:nvSpPr>
            <p:spPr>
              <a:xfrm>
                <a:off x="0" y="66770"/>
                <a:ext cx="736502" cy="7365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104112" y="0"/>
                <a:ext cx="528277" cy="76844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25400" tIns="25400" rIns="25400" bIns="25400" anchor="ctr">
                <a:normAutofit/>
              </a:bodyPr>
              <a:lstStyle/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sz="2000">
                    <a:solidFill>
                      <a:schemeClr val="accent3"/>
                    </a:solidFill>
                  </a:rPr>
                  <a:t>D</a:t>
                </a:r>
                <a:endParaRPr lang="en-US" sz="2000">
                  <a:solidFill>
                    <a:schemeClr val="accent3"/>
                  </a:solidFill>
                </a:endParaRPr>
              </a:p>
            </p:txBody>
          </p:sp>
        </p:grpSp>
        <p:sp>
          <p:nvSpPr>
            <p:cNvPr id="32" name="任意多边形 31"/>
            <p:cNvSpPr/>
            <p:nvPr/>
          </p:nvSpPr>
          <p:spPr>
            <a:xfrm>
              <a:off x="8825930" y="3947160"/>
              <a:ext cx="84758" cy="84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8825930" y="4683760"/>
              <a:ext cx="84758" cy="84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任意多边形 33"/>
            <p:cNvSpPr/>
            <p:nvPr/>
          </p:nvSpPr>
          <p:spPr>
            <a:xfrm>
              <a:off x="749300" y="1770877"/>
              <a:ext cx="3225786" cy="17036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4306"/>
                  </a:moveTo>
                  <a:lnTo>
                    <a:pt x="6222" y="21600"/>
                  </a:lnTo>
                  <a:lnTo>
                    <a:pt x="0" y="6340"/>
                  </a:lnTo>
                  <a:lnTo>
                    <a:pt x="14400" y="0"/>
                  </a:lnTo>
                  <a:cubicBezTo>
                    <a:pt x="14400" y="0"/>
                    <a:pt x="21600" y="14306"/>
                    <a:pt x="21600" y="14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100000">
                  <a:schemeClr val="tx2">
                    <a:lumMod val="50000"/>
                  </a:schemeClr>
                </a:gs>
              </a:gsLst>
              <a:lin ang="19440000" scaled="0"/>
              <a:tileRect/>
            </a:gradFill>
            <a:ln w="12700">
              <a:miter lim="400000"/>
            </a:ln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9097581" y="2202068"/>
              <a:ext cx="1920479" cy="621833"/>
              <a:chOff x="696685" y="1916041"/>
              <a:chExt cx="1920479" cy="621833"/>
            </a:xfrm>
          </p:grpSpPr>
          <p:sp>
            <p:nvSpPr>
              <p:cNvPr id="45" name="矩形 44"/>
              <p:cNvSpPr/>
              <p:nvPr/>
            </p:nvSpPr>
            <p:spPr>
              <a:xfrm>
                <a:off x="696685" y="2134372"/>
                <a:ext cx="1920479" cy="40350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square" lIns="0" tIns="0" rIns="0" bIns="0" anchor="t" anchorCtr="0">
                <a:normAutofit/>
              </a:bodyPr>
              <a:lstStyle/>
              <a:p>
                <a:pPr lvl="0">
                  <a:lnSpc>
                    <a:spcPct val="120000"/>
                  </a:lnSpc>
                  <a:defRPr sz="1800"/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  <a:endParaRPr lang="zh-CN" altLang="en-US" sz="1000"/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696685" y="1916041"/>
                <a:ext cx="1920479" cy="20949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 anchor="b" anchorCtr="0">
                <a:normAutofit/>
              </a:bodyPr>
              <a:lstStyle/>
              <a:p>
                <a:pPr lvl="0">
                  <a:defRPr sz="1800"/>
                </a:pPr>
                <a:r>
                  <a:rPr lang="zh-CN" altLang="en-US" sz="1000" b="1"/>
                  <a:t>标题文本预设</a:t>
                </a:r>
                <a:endParaRPr lang="zh-CN" altLang="en-US" sz="1000" b="1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9097581" y="2940185"/>
              <a:ext cx="1920479" cy="621833"/>
              <a:chOff x="696685" y="1916041"/>
              <a:chExt cx="1920479" cy="621833"/>
            </a:xfrm>
          </p:grpSpPr>
          <p:sp>
            <p:nvSpPr>
              <p:cNvPr id="43" name="矩形 42"/>
              <p:cNvSpPr/>
              <p:nvPr/>
            </p:nvSpPr>
            <p:spPr>
              <a:xfrm>
                <a:off x="696685" y="2134372"/>
                <a:ext cx="1920479" cy="40350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square" lIns="0" tIns="0" rIns="0" bIns="0" anchor="t" anchorCtr="0">
                <a:normAutofit/>
              </a:bodyPr>
              <a:lstStyle/>
              <a:p>
                <a:pPr lvl="0">
                  <a:lnSpc>
                    <a:spcPct val="120000"/>
                  </a:lnSpc>
                  <a:defRPr sz="1800"/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  <a:endParaRPr lang="zh-CN" altLang="en-US" sz="1000"/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696685" y="1916041"/>
                <a:ext cx="1920479" cy="20949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 anchor="b" anchorCtr="0">
                <a:normAutofit/>
              </a:bodyPr>
              <a:lstStyle/>
              <a:p>
                <a:pPr lvl="0">
                  <a:defRPr sz="1800"/>
                </a:pPr>
                <a:r>
                  <a:rPr lang="zh-CN" altLang="en-US" sz="1000" b="1"/>
                  <a:t>标题文本预设</a:t>
                </a:r>
                <a:endParaRPr lang="zh-CN" altLang="en-US" sz="1000" b="1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9097581" y="3668578"/>
              <a:ext cx="1920479" cy="621833"/>
              <a:chOff x="696685" y="1916041"/>
              <a:chExt cx="1920479" cy="621833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696685" y="2134372"/>
                <a:ext cx="1920479" cy="40350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square" lIns="0" tIns="0" rIns="0" bIns="0" anchor="t" anchorCtr="0">
                <a:normAutofit/>
              </a:bodyPr>
              <a:lstStyle/>
              <a:p>
                <a:pPr lvl="0">
                  <a:lnSpc>
                    <a:spcPct val="120000"/>
                  </a:lnSpc>
                  <a:defRPr sz="1800"/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  <a:endParaRPr lang="zh-CN" altLang="en-US" sz="1000"/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696685" y="1916041"/>
                <a:ext cx="1920479" cy="20949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 anchor="b" anchorCtr="0">
                <a:normAutofit/>
              </a:bodyPr>
              <a:lstStyle/>
              <a:p>
                <a:pPr lvl="0">
                  <a:defRPr sz="1800"/>
                </a:pPr>
                <a:r>
                  <a:rPr lang="zh-CN" altLang="en-US" sz="1000" b="1"/>
                  <a:t>标题文本预设</a:t>
                </a:r>
                <a:endParaRPr lang="zh-CN" altLang="en-US" sz="1000" b="1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9097581" y="4396971"/>
              <a:ext cx="1920479" cy="621833"/>
              <a:chOff x="696685" y="1916041"/>
              <a:chExt cx="1920479" cy="621833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696685" y="2134372"/>
                <a:ext cx="1920479" cy="40350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square" lIns="0" tIns="0" rIns="0" bIns="0" anchor="t" anchorCtr="0">
                <a:normAutofit/>
              </a:bodyPr>
              <a:lstStyle/>
              <a:p>
                <a:pPr lvl="0">
                  <a:lnSpc>
                    <a:spcPct val="120000"/>
                  </a:lnSpc>
                  <a:defRPr sz="1800"/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  <a:endParaRPr lang="zh-CN" altLang="en-US" sz="1000"/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696685" y="1916041"/>
                <a:ext cx="1920479" cy="209492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0" tIns="0" rIns="0" bIns="0" anchor="b" anchorCtr="0">
                <a:normAutofit/>
              </a:bodyPr>
              <a:lstStyle/>
              <a:p>
                <a:pPr lvl="0">
                  <a:defRPr sz="1800"/>
                </a:pPr>
                <a:r>
                  <a:rPr lang="zh-CN" altLang="en-US" sz="1000" b="1"/>
                  <a:t>标题文本预设</a:t>
                </a:r>
                <a:endParaRPr lang="zh-CN" altLang="en-US" sz="1000" b="1"/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74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5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2099556" y="1844824"/>
            <a:ext cx="8233636" cy="3996444"/>
            <a:chOff x="2099556" y="1844824"/>
            <a:chExt cx="8233636" cy="3996444"/>
          </a:xfrm>
        </p:grpSpPr>
        <p:grpSp>
          <p:nvGrpSpPr>
            <p:cNvPr id="3" name="组合 2"/>
            <p:cNvGrpSpPr/>
            <p:nvPr/>
          </p:nvGrpSpPr>
          <p:grpSpPr>
            <a:xfrm>
              <a:off x="2099556" y="4343959"/>
              <a:ext cx="3519923" cy="1497309"/>
              <a:chOff x="5334003" y="2343151"/>
              <a:chExt cx="2892411" cy="1230379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334003" y="2343151"/>
                <a:ext cx="2892411" cy="1230379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5693535" y="2496091"/>
                <a:ext cx="2173345" cy="92450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5968064" y="2612871"/>
                <a:ext cx="1624284" cy="690941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6306170" y="2742808"/>
                <a:ext cx="948070" cy="43106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4005743" y="3102487"/>
              <a:ext cx="1446955" cy="2011744"/>
              <a:chOff x="2622651" y="2286465"/>
              <a:chExt cx="1101722" cy="1531746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2646144" y="2310520"/>
                <a:ext cx="44872" cy="1507691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任意多边形 26"/>
              <p:cNvSpPr/>
              <p:nvPr/>
            </p:nvSpPr>
            <p:spPr>
              <a:xfrm flipV="1">
                <a:off x="2622651" y="2286465"/>
                <a:ext cx="1101722" cy="780022"/>
              </a:xfrm>
              <a:custGeom>
                <a:avLst/>
                <a:gdLst>
                  <a:gd name="connsiteX0" fmla="*/ 0 w 1403183"/>
                  <a:gd name="connsiteY0" fmla="*/ 82868 h 993459"/>
                  <a:gd name="connsiteX1" fmla="*/ 89060 w 1403183"/>
                  <a:gd name="connsiteY1" fmla="*/ 82868 h 993459"/>
                  <a:gd name="connsiteX2" fmla="*/ 0 w 1403183"/>
                  <a:gd name="connsiteY2" fmla="*/ 0 h 993459"/>
                  <a:gd name="connsiteX3" fmla="*/ 0 w 1403183"/>
                  <a:gd name="connsiteY3" fmla="*/ 993459 h 993459"/>
                  <a:gd name="connsiteX4" fmla="*/ 891540 w 1403183"/>
                  <a:gd name="connsiteY4" fmla="*/ 993459 h 993459"/>
                  <a:gd name="connsiteX5" fmla="*/ 1272540 w 1403183"/>
                  <a:gd name="connsiteY5" fmla="*/ 993459 h 993459"/>
                  <a:gd name="connsiteX6" fmla="*/ 1403183 w 1403183"/>
                  <a:gd name="connsiteY6" fmla="*/ 993459 h 993459"/>
                  <a:gd name="connsiteX7" fmla="*/ 1300854 w 1403183"/>
                  <a:gd name="connsiteY7" fmla="*/ 82868 h 993459"/>
                  <a:gd name="connsiteX8" fmla="*/ 891540 w 1403183"/>
                  <a:gd name="connsiteY8" fmla="*/ 82868 h 993459"/>
                  <a:gd name="connsiteX9" fmla="*/ 891540 w 1403183"/>
                  <a:gd name="connsiteY9" fmla="*/ 82869 h 993459"/>
                  <a:gd name="connsiteX10" fmla="*/ 0 w 1403183"/>
                  <a:gd name="connsiteY10" fmla="*/ 82869 h 993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03183" h="993459">
                    <a:moveTo>
                      <a:pt x="0" y="82868"/>
                    </a:moveTo>
                    <a:lnTo>
                      <a:pt x="89060" y="82868"/>
                    </a:lnTo>
                    <a:lnTo>
                      <a:pt x="0" y="0"/>
                    </a:lnTo>
                    <a:close/>
                    <a:moveTo>
                      <a:pt x="0" y="993459"/>
                    </a:moveTo>
                    <a:lnTo>
                      <a:pt x="891540" y="993459"/>
                    </a:lnTo>
                    <a:lnTo>
                      <a:pt x="1272540" y="993459"/>
                    </a:lnTo>
                    <a:lnTo>
                      <a:pt x="1403183" y="993459"/>
                    </a:lnTo>
                    <a:lnTo>
                      <a:pt x="1300854" y="82868"/>
                    </a:lnTo>
                    <a:lnTo>
                      <a:pt x="891540" y="82868"/>
                    </a:lnTo>
                    <a:lnTo>
                      <a:pt x="891540" y="82869"/>
                    </a:lnTo>
                    <a:lnTo>
                      <a:pt x="0" y="828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3847521" y="1844824"/>
              <a:ext cx="1446954" cy="3270371"/>
              <a:chOff x="2502174" y="1328876"/>
              <a:chExt cx="1101721" cy="2490069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2536577" y="1379731"/>
                <a:ext cx="44872" cy="2439214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任意多边形 24"/>
              <p:cNvSpPr/>
              <p:nvPr/>
            </p:nvSpPr>
            <p:spPr>
              <a:xfrm flipV="1">
                <a:off x="2502174" y="1328876"/>
                <a:ext cx="1101721" cy="780022"/>
              </a:xfrm>
              <a:custGeom>
                <a:avLst/>
                <a:gdLst>
                  <a:gd name="connsiteX0" fmla="*/ 0 w 1403183"/>
                  <a:gd name="connsiteY0" fmla="*/ 82868 h 993459"/>
                  <a:gd name="connsiteX1" fmla="*/ 89060 w 1403183"/>
                  <a:gd name="connsiteY1" fmla="*/ 82868 h 993459"/>
                  <a:gd name="connsiteX2" fmla="*/ 0 w 1403183"/>
                  <a:gd name="connsiteY2" fmla="*/ 0 h 993459"/>
                  <a:gd name="connsiteX3" fmla="*/ 0 w 1403183"/>
                  <a:gd name="connsiteY3" fmla="*/ 993459 h 993459"/>
                  <a:gd name="connsiteX4" fmla="*/ 891540 w 1403183"/>
                  <a:gd name="connsiteY4" fmla="*/ 993459 h 993459"/>
                  <a:gd name="connsiteX5" fmla="*/ 1272540 w 1403183"/>
                  <a:gd name="connsiteY5" fmla="*/ 993459 h 993459"/>
                  <a:gd name="connsiteX6" fmla="*/ 1403183 w 1403183"/>
                  <a:gd name="connsiteY6" fmla="*/ 993459 h 993459"/>
                  <a:gd name="connsiteX7" fmla="*/ 1300854 w 1403183"/>
                  <a:gd name="connsiteY7" fmla="*/ 82868 h 993459"/>
                  <a:gd name="connsiteX8" fmla="*/ 891540 w 1403183"/>
                  <a:gd name="connsiteY8" fmla="*/ 82868 h 993459"/>
                  <a:gd name="connsiteX9" fmla="*/ 891540 w 1403183"/>
                  <a:gd name="connsiteY9" fmla="*/ 82869 h 993459"/>
                  <a:gd name="connsiteX10" fmla="*/ 0 w 1403183"/>
                  <a:gd name="connsiteY10" fmla="*/ 82869 h 993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03183" h="993459">
                    <a:moveTo>
                      <a:pt x="0" y="82868"/>
                    </a:moveTo>
                    <a:lnTo>
                      <a:pt x="89060" y="82868"/>
                    </a:lnTo>
                    <a:lnTo>
                      <a:pt x="0" y="0"/>
                    </a:lnTo>
                    <a:close/>
                    <a:moveTo>
                      <a:pt x="0" y="993459"/>
                    </a:moveTo>
                    <a:lnTo>
                      <a:pt x="891540" y="993459"/>
                    </a:lnTo>
                    <a:lnTo>
                      <a:pt x="1272540" y="993459"/>
                    </a:lnTo>
                    <a:lnTo>
                      <a:pt x="1403183" y="993459"/>
                    </a:lnTo>
                    <a:lnTo>
                      <a:pt x="1300854" y="82868"/>
                    </a:lnTo>
                    <a:lnTo>
                      <a:pt x="891540" y="82868"/>
                    </a:lnTo>
                    <a:lnTo>
                      <a:pt x="891540" y="82869"/>
                    </a:lnTo>
                    <a:lnTo>
                      <a:pt x="0" y="8286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2141275" y="3223813"/>
              <a:ext cx="1462209" cy="1906244"/>
              <a:chOff x="1203017" y="2378842"/>
              <a:chExt cx="1113327" cy="1451419"/>
            </a:xfrm>
          </p:grpSpPr>
          <p:sp>
            <p:nvSpPr>
              <p:cNvPr id="22" name="矩形 21"/>
              <p:cNvSpPr/>
              <p:nvPr/>
            </p:nvSpPr>
            <p:spPr>
              <a:xfrm rot="21265749">
                <a:off x="2273267" y="2400409"/>
                <a:ext cx="43077" cy="142985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 rot="21293750" flipH="1" flipV="1">
                <a:off x="1203017" y="2378842"/>
                <a:ext cx="1101721" cy="780022"/>
              </a:xfrm>
              <a:custGeom>
                <a:avLst/>
                <a:gdLst>
                  <a:gd name="connsiteX0" fmla="*/ 0 w 1403183"/>
                  <a:gd name="connsiteY0" fmla="*/ 82868 h 993459"/>
                  <a:gd name="connsiteX1" fmla="*/ 89060 w 1403183"/>
                  <a:gd name="connsiteY1" fmla="*/ 82868 h 993459"/>
                  <a:gd name="connsiteX2" fmla="*/ 0 w 1403183"/>
                  <a:gd name="connsiteY2" fmla="*/ 0 h 993459"/>
                  <a:gd name="connsiteX3" fmla="*/ 0 w 1403183"/>
                  <a:gd name="connsiteY3" fmla="*/ 993459 h 993459"/>
                  <a:gd name="connsiteX4" fmla="*/ 891540 w 1403183"/>
                  <a:gd name="connsiteY4" fmla="*/ 993459 h 993459"/>
                  <a:gd name="connsiteX5" fmla="*/ 1272540 w 1403183"/>
                  <a:gd name="connsiteY5" fmla="*/ 993459 h 993459"/>
                  <a:gd name="connsiteX6" fmla="*/ 1403183 w 1403183"/>
                  <a:gd name="connsiteY6" fmla="*/ 993459 h 993459"/>
                  <a:gd name="connsiteX7" fmla="*/ 1300854 w 1403183"/>
                  <a:gd name="connsiteY7" fmla="*/ 82868 h 993459"/>
                  <a:gd name="connsiteX8" fmla="*/ 891540 w 1403183"/>
                  <a:gd name="connsiteY8" fmla="*/ 82868 h 993459"/>
                  <a:gd name="connsiteX9" fmla="*/ 891540 w 1403183"/>
                  <a:gd name="connsiteY9" fmla="*/ 82869 h 993459"/>
                  <a:gd name="connsiteX10" fmla="*/ 0 w 1403183"/>
                  <a:gd name="connsiteY10" fmla="*/ 82869 h 993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03183" h="993459">
                    <a:moveTo>
                      <a:pt x="0" y="82868"/>
                    </a:moveTo>
                    <a:lnTo>
                      <a:pt x="89060" y="82868"/>
                    </a:lnTo>
                    <a:lnTo>
                      <a:pt x="0" y="0"/>
                    </a:lnTo>
                    <a:close/>
                    <a:moveTo>
                      <a:pt x="0" y="993459"/>
                    </a:moveTo>
                    <a:lnTo>
                      <a:pt x="891540" y="993459"/>
                    </a:lnTo>
                    <a:lnTo>
                      <a:pt x="1272540" y="993459"/>
                    </a:lnTo>
                    <a:lnTo>
                      <a:pt x="1403183" y="993459"/>
                    </a:lnTo>
                    <a:lnTo>
                      <a:pt x="1300854" y="82868"/>
                    </a:lnTo>
                    <a:lnTo>
                      <a:pt x="891540" y="82868"/>
                    </a:lnTo>
                    <a:lnTo>
                      <a:pt x="891540" y="82869"/>
                    </a:lnTo>
                    <a:lnTo>
                      <a:pt x="0" y="8286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264483" y="2131843"/>
              <a:ext cx="1464854" cy="3008612"/>
              <a:chOff x="1296829" y="1547414"/>
              <a:chExt cx="1115341" cy="2290765"/>
            </a:xfrm>
          </p:grpSpPr>
          <p:sp>
            <p:nvSpPr>
              <p:cNvPr id="20" name="矩形 19"/>
              <p:cNvSpPr/>
              <p:nvPr/>
            </p:nvSpPr>
            <p:spPr>
              <a:xfrm rot="21426202">
                <a:off x="2369093" y="1554149"/>
                <a:ext cx="43077" cy="228403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 rot="21430906" flipH="1" flipV="1">
                <a:off x="1296829" y="1547414"/>
                <a:ext cx="1101721" cy="780022"/>
              </a:xfrm>
              <a:custGeom>
                <a:avLst/>
                <a:gdLst>
                  <a:gd name="connsiteX0" fmla="*/ 0 w 1403183"/>
                  <a:gd name="connsiteY0" fmla="*/ 82868 h 993459"/>
                  <a:gd name="connsiteX1" fmla="*/ 89060 w 1403183"/>
                  <a:gd name="connsiteY1" fmla="*/ 82868 h 993459"/>
                  <a:gd name="connsiteX2" fmla="*/ 0 w 1403183"/>
                  <a:gd name="connsiteY2" fmla="*/ 0 h 993459"/>
                  <a:gd name="connsiteX3" fmla="*/ 0 w 1403183"/>
                  <a:gd name="connsiteY3" fmla="*/ 993459 h 993459"/>
                  <a:gd name="connsiteX4" fmla="*/ 891540 w 1403183"/>
                  <a:gd name="connsiteY4" fmla="*/ 993459 h 993459"/>
                  <a:gd name="connsiteX5" fmla="*/ 1272540 w 1403183"/>
                  <a:gd name="connsiteY5" fmla="*/ 993459 h 993459"/>
                  <a:gd name="connsiteX6" fmla="*/ 1403183 w 1403183"/>
                  <a:gd name="connsiteY6" fmla="*/ 993459 h 993459"/>
                  <a:gd name="connsiteX7" fmla="*/ 1300854 w 1403183"/>
                  <a:gd name="connsiteY7" fmla="*/ 82868 h 993459"/>
                  <a:gd name="connsiteX8" fmla="*/ 891540 w 1403183"/>
                  <a:gd name="connsiteY8" fmla="*/ 82868 h 993459"/>
                  <a:gd name="connsiteX9" fmla="*/ 891540 w 1403183"/>
                  <a:gd name="connsiteY9" fmla="*/ 82869 h 993459"/>
                  <a:gd name="connsiteX10" fmla="*/ 0 w 1403183"/>
                  <a:gd name="connsiteY10" fmla="*/ 82869 h 993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03183" h="993459">
                    <a:moveTo>
                      <a:pt x="0" y="82868"/>
                    </a:moveTo>
                    <a:lnTo>
                      <a:pt x="89060" y="82868"/>
                    </a:lnTo>
                    <a:lnTo>
                      <a:pt x="0" y="0"/>
                    </a:lnTo>
                    <a:close/>
                    <a:moveTo>
                      <a:pt x="0" y="993459"/>
                    </a:moveTo>
                    <a:lnTo>
                      <a:pt x="891540" y="993459"/>
                    </a:lnTo>
                    <a:lnTo>
                      <a:pt x="1272540" y="993459"/>
                    </a:lnTo>
                    <a:lnTo>
                      <a:pt x="1403183" y="993459"/>
                    </a:lnTo>
                    <a:lnTo>
                      <a:pt x="1300854" y="82868"/>
                    </a:lnTo>
                    <a:lnTo>
                      <a:pt x="891540" y="82868"/>
                    </a:lnTo>
                    <a:lnTo>
                      <a:pt x="891540" y="82869"/>
                    </a:lnTo>
                    <a:lnTo>
                      <a:pt x="0" y="8286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8" name="椭圆 7"/>
            <p:cNvSpPr/>
            <p:nvPr/>
          </p:nvSpPr>
          <p:spPr bwMode="auto">
            <a:xfrm flipH="1">
              <a:off x="7397665" y="2236713"/>
              <a:ext cx="193585" cy="193589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椭圆 8"/>
            <p:cNvSpPr/>
            <p:nvPr/>
          </p:nvSpPr>
          <p:spPr bwMode="auto">
            <a:xfrm flipH="1">
              <a:off x="7397665" y="3151377"/>
              <a:ext cx="193585" cy="193589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椭圆 9"/>
            <p:cNvSpPr/>
            <p:nvPr/>
          </p:nvSpPr>
          <p:spPr bwMode="auto">
            <a:xfrm flipH="1">
              <a:off x="7397665" y="4066041"/>
              <a:ext cx="193585" cy="193589"/>
            </a:xfrm>
            <a:prstGeom prst="ellipse">
              <a:avLst/>
            </a:prstGeom>
            <a:solidFill>
              <a:schemeClr val="accent3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椭圆 10"/>
            <p:cNvSpPr/>
            <p:nvPr/>
          </p:nvSpPr>
          <p:spPr bwMode="auto">
            <a:xfrm flipH="1">
              <a:off x="7397665" y="4980878"/>
              <a:ext cx="193585" cy="193589"/>
            </a:xfrm>
            <a:prstGeom prst="ellipse">
              <a:avLst/>
            </a:prstGeom>
            <a:solidFill>
              <a:schemeClr val="accent4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文本框 11"/>
            <p:cNvSpPr txBox="1"/>
            <p:nvPr/>
          </p:nvSpPr>
          <p:spPr bwMode="auto">
            <a:xfrm>
              <a:off x="3927310" y="1844824"/>
              <a:ext cx="1201255" cy="917718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1">
              <a:normAutofit/>
            </a:bodyPr>
            <a:lstStyle/>
            <a:p>
              <a:pPr latinLnBrk="0"/>
              <a:r>
                <a:rPr lang="zh-CN" altLang="en-US" sz="1400">
                  <a:effectLst/>
                </a:rPr>
                <a:t>标题文本</a:t>
              </a:r>
              <a:br>
                <a:rPr lang="zh-CN" altLang="en-US" sz="1400">
                  <a:effectLst/>
                </a:rPr>
              </a:br>
              <a:r>
                <a:rPr lang="zh-CN" altLang="en-US" sz="1400">
                  <a:effectLst/>
                </a:rPr>
                <a:t>预设</a:t>
              </a:r>
              <a:endParaRPr lang="zh-CN" altLang="en-US" sz="1400">
                <a:effectLst/>
              </a:endParaRPr>
            </a:p>
          </p:txBody>
        </p:sp>
        <p:sp>
          <p:nvSpPr>
            <p:cNvPr id="13" name="文本框 12"/>
            <p:cNvSpPr txBox="1"/>
            <p:nvPr/>
          </p:nvSpPr>
          <p:spPr bwMode="auto">
            <a:xfrm>
              <a:off x="4089909" y="3102487"/>
              <a:ext cx="1201255" cy="919499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1">
              <a:normAutofit/>
            </a:bodyPr>
            <a:lstStyle/>
            <a:p>
              <a:pPr latinLnBrk="0"/>
              <a:r>
                <a:rPr lang="zh-CN" altLang="en-US" sz="1400">
                  <a:effectLst/>
                </a:rPr>
                <a:t>标题文本</a:t>
              </a:r>
              <a:br>
                <a:rPr lang="zh-CN" altLang="en-US" sz="1400">
                  <a:effectLst/>
                </a:rPr>
              </a:br>
              <a:r>
                <a:rPr lang="zh-CN" altLang="en-US" sz="1400">
                  <a:effectLst/>
                </a:rPr>
                <a:t>预设</a:t>
              </a:r>
              <a:endParaRPr lang="zh-CN" altLang="en-US" sz="1400">
                <a:effectLst/>
              </a:endParaRPr>
            </a:p>
          </p:txBody>
        </p:sp>
        <p:sp>
          <p:nvSpPr>
            <p:cNvPr id="14" name="文本框 13"/>
            <p:cNvSpPr txBox="1"/>
            <p:nvPr/>
          </p:nvSpPr>
          <p:spPr bwMode="auto">
            <a:xfrm>
              <a:off x="2278975" y="3231487"/>
              <a:ext cx="1201255" cy="885938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1">
              <a:normAutofit/>
            </a:bodyPr>
            <a:lstStyle/>
            <a:p>
              <a:pPr latinLnBrk="0"/>
              <a:r>
                <a:rPr lang="zh-CN" altLang="en-US" sz="1400">
                  <a:effectLst/>
                </a:rPr>
                <a:t>标题文本</a:t>
              </a:r>
              <a:br>
                <a:rPr lang="zh-CN" altLang="en-US" sz="1400">
                  <a:effectLst/>
                </a:rPr>
              </a:br>
              <a:r>
                <a:rPr lang="zh-CN" altLang="en-US" sz="1400">
                  <a:effectLst/>
                </a:rPr>
                <a:t>预设</a:t>
              </a:r>
              <a:endParaRPr lang="zh-CN" altLang="en-US" sz="1400">
                <a:effectLst/>
              </a:endParaRPr>
            </a:p>
          </p:txBody>
        </p:sp>
        <p:sp>
          <p:nvSpPr>
            <p:cNvPr id="15" name="文本框 14"/>
            <p:cNvSpPr txBox="1"/>
            <p:nvPr/>
          </p:nvSpPr>
          <p:spPr bwMode="auto">
            <a:xfrm>
              <a:off x="2278976" y="2141176"/>
              <a:ext cx="1395930" cy="904194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1">
              <a:normAutofit/>
            </a:bodyPr>
            <a:lstStyle/>
            <a:p>
              <a:pPr latinLnBrk="0"/>
              <a:r>
                <a:rPr lang="zh-CN" altLang="en-US" sz="1400">
                  <a:effectLst/>
                </a:rPr>
                <a:t>标题文本</a:t>
              </a:r>
              <a:br>
                <a:rPr lang="zh-CN" altLang="en-US" sz="1400">
                  <a:effectLst/>
                </a:rPr>
              </a:br>
              <a:r>
                <a:rPr lang="zh-CN" altLang="en-US" sz="1400">
                  <a:effectLst/>
                </a:rPr>
                <a:t>预设</a:t>
              </a:r>
              <a:endParaRPr lang="zh-CN" altLang="en-US" sz="1400">
                <a:effectLst/>
              </a:endParaRPr>
            </a:p>
          </p:txBody>
        </p:sp>
        <p:sp>
          <p:nvSpPr>
            <p:cNvPr id="16" name="文本框 15"/>
            <p:cNvSpPr txBox="1"/>
            <p:nvPr/>
          </p:nvSpPr>
          <p:spPr bwMode="auto">
            <a:xfrm>
              <a:off x="7572164" y="2055418"/>
              <a:ext cx="2681259" cy="556179"/>
            </a:xfrm>
            <a:prstGeom prst="rect">
              <a:avLst/>
            </a:prstGeom>
            <a:noFill/>
          </p:spPr>
          <p:txBody>
            <a:bodyPr wrap="square" lIns="360000" tIns="46800" rIns="90000" bIns="4680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（建议使用主题字体）</a:t>
              </a:r>
              <a:endParaRPr lang="zh-CN" altLang="en-US" sz="1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</a:endParaRPr>
            </a:p>
          </p:txBody>
        </p:sp>
        <p:sp>
          <p:nvSpPr>
            <p:cNvPr id="17" name="文本框 16"/>
            <p:cNvSpPr txBox="1"/>
            <p:nvPr/>
          </p:nvSpPr>
          <p:spPr bwMode="auto">
            <a:xfrm>
              <a:off x="7651933" y="2970082"/>
              <a:ext cx="2681259" cy="556179"/>
            </a:xfrm>
            <a:prstGeom prst="rect">
              <a:avLst/>
            </a:prstGeom>
            <a:noFill/>
          </p:spPr>
          <p:txBody>
            <a:bodyPr wrap="square" lIns="360000" tIns="46800" rIns="90000" bIns="4680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此部分内容作为文字排版占位显示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 （建议使用主题字体）</a:t>
              </a:r>
              <a:endParaRPr lang="zh-CN" altLang="en-US" sz="1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</a:endParaRPr>
            </a:p>
          </p:txBody>
        </p:sp>
        <p:sp>
          <p:nvSpPr>
            <p:cNvPr id="18" name="文本框 17"/>
            <p:cNvSpPr txBox="1"/>
            <p:nvPr/>
          </p:nvSpPr>
          <p:spPr bwMode="auto">
            <a:xfrm>
              <a:off x="7651933" y="3884746"/>
              <a:ext cx="2681259" cy="556179"/>
            </a:xfrm>
            <a:prstGeom prst="rect">
              <a:avLst/>
            </a:prstGeom>
            <a:noFill/>
          </p:spPr>
          <p:txBody>
            <a:bodyPr wrap="square" lIns="360000" tIns="46800" rIns="90000" bIns="4680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（建议使用主题字体）</a:t>
              </a:r>
              <a:endParaRPr lang="zh-CN" altLang="en-US" sz="1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</a:endParaRPr>
            </a:p>
          </p:txBody>
        </p:sp>
        <p:sp>
          <p:nvSpPr>
            <p:cNvPr id="19" name="文本框 18"/>
            <p:cNvSpPr txBox="1"/>
            <p:nvPr/>
          </p:nvSpPr>
          <p:spPr bwMode="auto">
            <a:xfrm>
              <a:off x="7651933" y="4799583"/>
              <a:ext cx="2681259" cy="556179"/>
            </a:xfrm>
            <a:prstGeom prst="rect">
              <a:avLst/>
            </a:prstGeom>
            <a:noFill/>
          </p:spPr>
          <p:txBody>
            <a:bodyPr wrap="square" lIns="360000" tIns="46800" rIns="90000" bIns="4680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此部分内容作为文字排版占位显示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 （建议使用主题字体）</a:t>
              </a:r>
              <a:endParaRPr lang="zh-CN" altLang="en-US" sz="1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33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4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图片包含 山谷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14" r="6514"/>
          <a:stretch>
            <a:fillRect/>
          </a:stretch>
        </p:blipFill>
        <p:spPr>
          <a:xfrm>
            <a:off x="237201" y="264695"/>
            <a:ext cx="7880105" cy="6328610"/>
          </a:xfrm>
          <a:prstGeom prst="rect">
            <a:avLst/>
          </a:prstGeom>
        </p:spPr>
      </p:pic>
      <p:sp>
        <p:nvSpPr>
          <p:cNvPr id="3" name="任意多边形 2"/>
          <p:cNvSpPr/>
          <p:nvPr/>
        </p:nvSpPr>
        <p:spPr>
          <a:xfrm>
            <a:off x="7315200" y="761567"/>
            <a:ext cx="4154905" cy="5334867"/>
          </a:xfrm>
          <a:custGeom>
            <a:avLst/>
            <a:gdLst>
              <a:gd name="connsiteX0" fmla="*/ 0 w 4028303"/>
              <a:gd name="connsiteY0" fmla="*/ 0 h 4979773"/>
              <a:gd name="connsiteX1" fmla="*/ 4028303 w 4028303"/>
              <a:gd name="connsiteY1" fmla="*/ 0 h 4979773"/>
              <a:gd name="connsiteX2" fmla="*/ 4028303 w 4028303"/>
              <a:gd name="connsiteY2" fmla="*/ 4979773 h 4979773"/>
              <a:gd name="connsiteX3" fmla="*/ 0 w 4028303"/>
              <a:gd name="connsiteY3" fmla="*/ 4979773 h 4979773"/>
              <a:gd name="connsiteX4" fmla="*/ 0 w 4028303"/>
              <a:gd name="connsiteY4" fmla="*/ 963827 h 4979773"/>
              <a:gd name="connsiteX5" fmla="*/ 222422 w 4028303"/>
              <a:gd name="connsiteY5" fmla="*/ 741405 h 4979773"/>
              <a:gd name="connsiteX6" fmla="*/ 0 w 4028303"/>
              <a:gd name="connsiteY6" fmla="*/ 518983 h 4979773"/>
              <a:gd name="connsiteX7" fmla="*/ 0 w 4028303"/>
              <a:gd name="connsiteY7" fmla="*/ 0 h 4979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28303" h="4979773">
                <a:moveTo>
                  <a:pt x="0" y="0"/>
                </a:moveTo>
                <a:lnTo>
                  <a:pt x="4028303" y="0"/>
                </a:lnTo>
                <a:lnTo>
                  <a:pt x="4028303" y="4979773"/>
                </a:lnTo>
                <a:lnTo>
                  <a:pt x="0" y="4979773"/>
                </a:lnTo>
                <a:lnTo>
                  <a:pt x="0" y="963827"/>
                </a:lnTo>
                <a:lnTo>
                  <a:pt x="222422" y="741405"/>
                </a:lnTo>
                <a:lnTo>
                  <a:pt x="0" y="5189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6" name="图表 5"/>
          <p:cNvGraphicFramePr/>
          <p:nvPr/>
        </p:nvGraphicFramePr>
        <p:xfrm>
          <a:off x="7670280" y="2578085"/>
          <a:ext cx="3495025" cy="31008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1122469" y="1425228"/>
            <a:ext cx="4369338" cy="3578048"/>
            <a:chOff x="1688526" y="1159469"/>
            <a:chExt cx="4369338" cy="3578048"/>
          </a:xfrm>
        </p:grpSpPr>
        <p:sp>
          <p:nvSpPr>
            <p:cNvPr id="23" name="单圆角矩形 22"/>
            <p:cNvSpPr/>
            <p:nvPr/>
          </p:nvSpPr>
          <p:spPr>
            <a:xfrm>
              <a:off x="1900767" y="3929644"/>
              <a:ext cx="3004457" cy="101600"/>
            </a:xfrm>
            <a:prstGeom prst="round1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88526" y="3185035"/>
              <a:ext cx="43693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PART 04 </a:t>
              </a:r>
              <a:r>
                <a:rPr lang="zh-CN" altLang="en-US" sz="32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输入标题内容</a:t>
              </a:r>
              <a:endParaRPr lang="zh-CN" altLang="en-US" sz="32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900767" y="4288560"/>
              <a:ext cx="1554843" cy="448957"/>
              <a:chOff x="6560457" y="5251951"/>
              <a:chExt cx="1554843" cy="448957"/>
            </a:xfrm>
          </p:grpSpPr>
          <p:sp>
            <p:nvSpPr>
              <p:cNvPr id="28" name="圆角矩形 27"/>
              <p:cNvSpPr/>
              <p:nvPr/>
            </p:nvSpPr>
            <p:spPr>
              <a:xfrm>
                <a:off x="6560457" y="5251951"/>
                <a:ext cx="1554843" cy="448957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6560457" y="5307153"/>
                <a:ext cx="155484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200"/>
                <a:r>
                  <a:rPr lang="zh-CN" altLang="en-US" sz="1600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输入标题内容</a:t>
                </a:r>
                <a:endParaRPr lang="zh-CN" altLang="en-US" sz="160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1688526" y="1159469"/>
              <a:ext cx="3809173" cy="1938974"/>
              <a:chOff x="2964668" y="-404854"/>
              <a:chExt cx="3809173" cy="1938974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2964668" y="-404854"/>
                <a:ext cx="2875787" cy="13508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altLang="zh-CN" sz="7200" b="1" dirty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YOUR</a:t>
                </a:r>
                <a:endParaRPr lang="zh-CN" altLang="en-US" sz="7200" b="1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2964668" y="703123"/>
                <a:ext cx="380917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800" dirty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TITLE HEER</a:t>
                </a:r>
                <a:endParaRPr lang="zh-CN" altLang="en-US" sz="4800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7778688" y="1425228"/>
            <a:ext cx="322858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</a:rPr>
              <a:t>感谢您的支持点击输入您的替换标题 感谢您的支持点击输入您的替换标题 感谢您的支持点击输入您的替换标题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Graphic spid="6" grpId="0">
        <p:bldAsOne/>
      </p:bldGraphic>
      <p:bldP spid="3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428474" y="2151563"/>
            <a:ext cx="11174489" cy="3585105"/>
            <a:chOff x="428474" y="2151563"/>
            <a:chExt cx="11174489" cy="3585105"/>
          </a:xfrm>
        </p:grpSpPr>
        <p:cxnSp>
          <p:nvCxnSpPr>
            <p:cNvPr id="3" name="直接箭头连接符 2"/>
            <p:cNvCxnSpPr/>
            <p:nvPr/>
          </p:nvCxnSpPr>
          <p:spPr>
            <a:xfrm>
              <a:off x="6434529" y="2461260"/>
              <a:ext cx="1329718" cy="0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对角圆角矩形 3"/>
            <p:cNvSpPr/>
            <p:nvPr/>
          </p:nvSpPr>
          <p:spPr>
            <a:xfrm rot="18900000">
              <a:off x="4573871" y="2461260"/>
              <a:ext cx="2968056" cy="2968056"/>
            </a:xfrm>
            <a:prstGeom prst="round2DiagRect">
              <a:avLst/>
            </a:prstGeom>
            <a:solidFill>
              <a:schemeClr val="accent4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对角圆角矩形 4"/>
            <p:cNvSpPr/>
            <p:nvPr/>
          </p:nvSpPr>
          <p:spPr>
            <a:xfrm rot="18900000">
              <a:off x="4821209" y="3058387"/>
              <a:ext cx="2473380" cy="2473379"/>
            </a:xfrm>
            <a:prstGeom prst="round2Diag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对角圆角矩形 5"/>
            <p:cNvSpPr/>
            <p:nvPr/>
          </p:nvSpPr>
          <p:spPr>
            <a:xfrm rot="18900000">
              <a:off x="5068547" y="3655513"/>
              <a:ext cx="1978704" cy="1978704"/>
            </a:xfrm>
            <a:prstGeom prst="round2Diag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对角圆角矩形 6"/>
            <p:cNvSpPr/>
            <p:nvPr/>
          </p:nvSpPr>
          <p:spPr>
            <a:xfrm rot="18900000">
              <a:off x="5315885" y="4252639"/>
              <a:ext cx="1484028" cy="1484029"/>
            </a:xfrm>
            <a:prstGeom prst="round2DiagRect">
              <a:avLst/>
            </a:prstGeom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328194" y="4976695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2"/>
                  </a:solidFill>
                </a:rPr>
                <a:t>标题文本预设</a:t>
              </a:r>
              <a:endParaRPr lang="zh-CN" altLang="en-US" sz="1600" b="1">
                <a:solidFill>
                  <a:schemeClr val="bg2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 rot="18900000">
              <a:off x="4876691" y="3899914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2"/>
                  </a:solidFill>
                </a:rPr>
                <a:t>标题文本预设</a:t>
              </a:r>
              <a:endParaRPr lang="zh-CN" altLang="en-US" sz="1600" b="1">
                <a:solidFill>
                  <a:schemeClr val="bg2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 rot="18900000">
              <a:off x="4817578" y="3213931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2"/>
                  </a:solidFill>
                </a:rPr>
                <a:t>标题文本预设</a:t>
              </a:r>
              <a:endParaRPr lang="zh-CN" altLang="en-US" sz="1600" b="1">
                <a:solidFill>
                  <a:schemeClr val="bg2"/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 rot="18900000">
              <a:off x="4833081" y="2463444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2"/>
                  </a:solidFill>
                </a:rPr>
                <a:t>标题文本预设</a:t>
              </a:r>
              <a:endParaRPr lang="zh-CN" altLang="en-US" sz="1600" b="1">
                <a:solidFill>
                  <a:schemeClr val="bg2"/>
                </a:solidFill>
              </a:endParaRPr>
            </a:p>
          </p:txBody>
        </p:sp>
        <p:sp>
          <p:nvSpPr>
            <p:cNvPr id="12" name="任意多边形 11"/>
            <p:cNvSpPr/>
            <p:nvPr/>
          </p:nvSpPr>
          <p:spPr bwMode="auto">
            <a:xfrm>
              <a:off x="5793750" y="4404741"/>
              <a:ext cx="497292" cy="497293"/>
            </a:xfrm>
            <a:custGeom>
              <a:avLst/>
              <a:gdLst>
                <a:gd name="T0" fmla="*/ 64 w 128"/>
                <a:gd name="T1" fmla="*/ 0 h 128"/>
                <a:gd name="T2" fmla="*/ 0 w 128"/>
                <a:gd name="T3" fmla="*/ 64 h 128"/>
                <a:gd name="T4" fmla="*/ 64 w 128"/>
                <a:gd name="T5" fmla="*/ 128 h 128"/>
                <a:gd name="T6" fmla="*/ 128 w 128"/>
                <a:gd name="T7" fmla="*/ 64 h 128"/>
                <a:gd name="T8" fmla="*/ 64 w 128"/>
                <a:gd name="T9" fmla="*/ 0 h 128"/>
                <a:gd name="T10" fmla="*/ 118 w 128"/>
                <a:gd name="T11" fmla="*/ 48 h 128"/>
                <a:gd name="T12" fmla="*/ 97 w 128"/>
                <a:gd name="T13" fmla="*/ 33 h 128"/>
                <a:gd name="T14" fmla="*/ 82 w 128"/>
                <a:gd name="T15" fmla="*/ 11 h 128"/>
                <a:gd name="T16" fmla="*/ 118 w 128"/>
                <a:gd name="T17" fmla="*/ 48 h 128"/>
                <a:gd name="T18" fmla="*/ 96 w 128"/>
                <a:gd name="T19" fmla="*/ 64 h 128"/>
                <a:gd name="T20" fmla="*/ 94 w 128"/>
                <a:gd name="T21" fmla="*/ 81 h 128"/>
                <a:gd name="T22" fmla="*/ 65 w 128"/>
                <a:gd name="T23" fmla="*/ 75 h 128"/>
                <a:gd name="T24" fmla="*/ 36 w 128"/>
                <a:gd name="T25" fmla="*/ 81 h 128"/>
                <a:gd name="T26" fmla="*/ 34 w 128"/>
                <a:gd name="T27" fmla="*/ 64 h 128"/>
                <a:gd name="T28" fmla="*/ 39 w 128"/>
                <a:gd name="T29" fmla="*/ 39 h 128"/>
                <a:gd name="T30" fmla="*/ 65 w 128"/>
                <a:gd name="T31" fmla="*/ 33 h 128"/>
                <a:gd name="T32" fmla="*/ 91 w 128"/>
                <a:gd name="T33" fmla="*/ 39 h 128"/>
                <a:gd name="T34" fmla="*/ 96 w 128"/>
                <a:gd name="T35" fmla="*/ 64 h 128"/>
                <a:gd name="T36" fmla="*/ 65 w 128"/>
                <a:gd name="T37" fmla="*/ 8 h 128"/>
                <a:gd name="T38" fmla="*/ 68 w 128"/>
                <a:gd name="T39" fmla="*/ 8 h 128"/>
                <a:gd name="T40" fmla="*/ 87 w 128"/>
                <a:gd name="T41" fmla="*/ 29 h 128"/>
                <a:gd name="T42" fmla="*/ 65 w 128"/>
                <a:gd name="T43" fmla="*/ 26 h 128"/>
                <a:gd name="T44" fmla="*/ 45 w 128"/>
                <a:gd name="T45" fmla="*/ 29 h 128"/>
                <a:gd name="T46" fmla="*/ 65 w 128"/>
                <a:gd name="T47" fmla="*/ 8 h 128"/>
                <a:gd name="T48" fmla="*/ 50 w 128"/>
                <a:gd name="T49" fmla="*/ 10 h 128"/>
                <a:gd name="T50" fmla="*/ 34 w 128"/>
                <a:gd name="T51" fmla="*/ 33 h 128"/>
                <a:gd name="T52" fmla="*/ 10 w 128"/>
                <a:gd name="T53" fmla="*/ 51 h 128"/>
                <a:gd name="T54" fmla="*/ 50 w 128"/>
                <a:gd name="T55" fmla="*/ 10 h 128"/>
                <a:gd name="T56" fmla="*/ 16 w 128"/>
                <a:gd name="T57" fmla="*/ 93 h 128"/>
                <a:gd name="T58" fmla="*/ 8 w 128"/>
                <a:gd name="T59" fmla="*/ 65 h 128"/>
                <a:gd name="T60" fmla="*/ 30 w 128"/>
                <a:gd name="T61" fmla="*/ 44 h 128"/>
                <a:gd name="T62" fmla="*/ 27 w 128"/>
                <a:gd name="T63" fmla="*/ 64 h 128"/>
                <a:gd name="T64" fmla="*/ 29 w 128"/>
                <a:gd name="T65" fmla="*/ 84 h 128"/>
                <a:gd name="T66" fmla="*/ 16 w 128"/>
                <a:gd name="T67" fmla="*/ 93 h 128"/>
                <a:gd name="T68" fmla="*/ 20 w 128"/>
                <a:gd name="T69" fmla="*/ 99 h 128"/>
                <a:gd name="T70" fmla="*/ 32 w 128"/>
                <a:gd name="T71" fmla="*/ 91 h 128"/>
                <a:gd name="T72" fmla="*/ 50 w 128"/>
                <a:gd name="T73" fmla="*/ 119 h 128"/>
                <a:gd name="T74" fmla="*/ 20 w 128"/>
                <a:gd name="T75" fmla="*/ 99 h 128"/>
                <a:gd name="T76" fmla="*/ 68 w 128"/>
                <a:gd name="T77" fmla="*/ 121 h 128"/>
                <a:gd name="T78" fmla="*/ 65 w 128"/>
                <a:gd name="T79" fmla="*/ 121 h 128"/>
                <a:gd name="T80" fmla="*/ 39 w 128"/>
                <a:gd name="T81" fmla="*/ 88 h 128"/>
                <a:gd name="T82" fmla="*/ 65 w 128"/>
                <a:gd name="T83" fmla="*/ 83 h 128"/>
                <a:gd name="T84" fmla="*/ 92 w 128"/>
                <a:gd name="T85" fmla="*/ 88 h 128"/>
                <a:gd name="T86" fmla="*/ 68 w 128"/>
                <a:gd name="T87" fmla="*/ 121 h 128"/>
                <a:gd name="T88" fmla="*/ 82 w 128"/>
                <a:gd name="T89" fmla="*/ 118 h 128"/>
                <a:gd name="T90" fmla="*/ 99 w 128"/>
                <a:gd name="T91" fmla="*/ 91 h 128"/>
                <a:gd name="T92" fmla="*/ 109 w 128"/>
                <a:gd name="T93" fmla="*/ 98 h 128"/>
                <a:gd name="T94" fmla="*/ 82 w 128"/>
                <a:gd name="T95" fmla="*/ 118 h 128"/>
                <a:gd name="T96" fmla="*/ 101 w 128"/>
                <a:gd name="T97" fmla="*/ 84 h 128"/>
                <a:gd name="T98" fmla="*/ 104 w 128"/>
                <a:gd name="T99" fmla="*/ 64 h 128"/>
                <a:gd name="T100" fmla="*/ 101 w 128"/>
                <a:gd name="T101" fmla="*/ 44 h 128"/>
                <a:gd name="T102" fmla="*/ 121 w 128"/>
                <a:gd name="T103" fmla="*/ 62 h 128"/>
                <a:gd name="T104" fmla="*/ 121 w 128"/>
                <a:gd name="T105" fmla="*/ 64 h 128"/>
                <a:gd name="T106" fmla="*/ 114 w 128"/>
                <a:gd name="T107" fmla="*/ 92 h 128"/>
                <a:gd name="T108" fmla="*/ 101 w 128"/>
                <a:gd name="T109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8" h="128">
                  <a:moveTo>
                    <a:pt x="64" y="0"/>
                  </a:move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8"/>
                    <a:pt x="64" y="128"/>
                  </a:cubicBezTo>
                  <a:cubicBezTo>
                    <a:pt x="100" y="128"/>
                    <a:pt x="128" y="100"/>
                    <a:pt x="128" y="64"/>
                  </a:cubicBezTo>
                  <a:cubicBezTo>
                    <a:pt x="128" y="29"/>
                    <a:pt x="100" y="0"/>
                    <a:pt x="64" y="0"/>
                  </a:cubicBezTo>
                  <a:close/>
                  <a:moveTo>
                    <a:pt x="118" y="48"/>
                  </a:moveTo>
                  <a:cubicBezTo>
                    <a:pt x="112" y="42"/>
                    <a:pt x="105" y="37"/>
                    <a:pt x="97" y="33"/>
                  </a:cubicBezTo>
                  <a:cubicBezTo>
                    <a:pt x="93" y="25"/>
                    <a:pt x="88" y="17"/>
                    <a:pt x="82" y="11"/>
                  </a:cubicBezTo>
                  <a:cubicBezTo>
                    <a:pt x="99" y="17"/>
                    <a:pt x="113" y="30"/>
                    <a:pt x="118" y="48"/>
                  </a:cubicBezTo>
                  <a:close/>
                  <a:moveTo>
                    <a:pt x="96" y="64"/>
                  </a:moveTo>
                  <a:cubicBezTo>
                    <a:pt x="96" y="70"/>
                    <a:pt x="96" y="76"/>
                    <a:pt x="94" y="81"/>
                  </a:cubicBezTo>
                  <a:cubicBezTo>
                    <a:pt x="85" y="77"/>
                    <a:pt x="76" y="75"/>
                    <a:pt x="65" y="75"/>
                  </a:cubicBezTo>
                  <a:cubicBezTo>
                    <a:pt x="55" y="75"/>
                    <a:pt x="45" y="77"/>
                    <a:pt x="36" y="81"/>
                  </a:cubicBezTo>
                  <a:cubicBezTo>
                    <a:pt x="35" y="76"/>
                    <a:pt x="34" y="70"/>
                    <a:pt x="34" y="64"/>
                  </a:cubicBezTo>
                  <a:cubicBezTo>
                    <a:pt x="34" y="55"/>
                    <a:pt x="36" y="47"/>
                    <a:pt x="39" y="39"/>
                  </a:cubicBezTo>
                  <a:cubicBezTo>
                    <a:pt x="47" y="35"/>
                    <a:pt x="56" y="33"/>
                    <a:pt x="65" y="33"/>
                  </a:cubicBezTo>
                  <a:cubicBezTo>
                    <a:pt x="75" y="33"/>
                    <a:pt x="83" y="35"/>
                    <a:pt x="91" y="39"/>
                  </a:cubicBezTo>
                  <a:cubicBezTo>
                    <a:pt x="95" y="47"/>
                    <a:pt x="96" y="55"/>
                    <a:pt x="96" y="64"/>
                  </a:cubicBezTo>
                  <a:close/>
                  <a:moveTo>
                    <a:pt x="65" y="8"/>
                  </a:moveTo>
                  <a:cubicBezTo>
                    <a:pt x="66" y="8"/>
                    <a:pt x="67" y="8"/>
                    <a:pt x="68" y="8"/>
                  </a:cubicBezTo>
                  <a:cubicBezTo>
                    <a:pt x="75" y="14"/>
                    <a:pt x="82" y="21"/>
                    <a:pt x="87" y="29"/>
                  </a:cubicBezTo>
                  <a:cubicBezTo>
                    <a:pt x="80" y="27"/>
                    <a:pt x="73" y="26"/>
                    <a:pt x="65" y="26"/>
                  </a:cubicBezTo>
                  <a:cubicBezTo>
                    <a:pt x="58" y="26"/>
                    <a:pt x="51" y="27"/>
                    <a:pt x="45" y="29"/>
                  </a:cubicBezTo>
                  <a:cubicBezTo>
                    <a:pt x="50" y="20"/>
                    <a:pt x="57" y="13"/>
                    <a:pt x="65" y="8"/>
                  </a:cubicBezTo>
                  <a:close/>
                  <a:moveTo>
                    <a:pt x="50" y="10"/>
                  </a:moveTo>
                  <a:cubicBezTo>
                    <a:pt x="43" y="16"/>
                    <a:pt x="38" y="24"/>
                    <a:pt x="34" y="33"/>
                  </a:cubicBezTo>
                  <a:cubicBezTo>
                    <a:pt x="25" y="37"/>
                    <a:pt x="16" y="43"/>
                    <a:pt x="10" y="51"/>
                  </a:cubicBezTo>
                  <a:cubicBezTo>
                    <a:pt x="15" y="31"/>
                    <a:pt x="30" y="15"/>
                    <a:pt x="50" y="10"/>
                  </a:cubicBezTo>
                  <a:close/>
                  <a:moveTo>
                    <a:pt x="16" y="93"/>
                  </a:moveTo>
                  <a:cubicBezTo>
                    <a:pt x="11" y="85"/>
                    <a:pt x="8" y="75"/>
                    <a:pt x="8" y="65"/>
                  </a:cubicBezTo>
                  <a:cubicBezTo>
                    <a:pt x="13" y="57"/>
                    <a:pt x="21" y="49"/>
                    <a:pt x="30" y="44"/>
                  </a:cubicBezTo>
                  <a:cubicBezTo>
                    <a:pt x="28" y="50"/>
                    <a:pt x="27" y="57"/>
                    <a:pt x="27" y="64"/>
                  </a:cubicBezTo>
                  <a:cubicBezTo>
                    <a:pt x="27" y="71"/>
                    <a:pt x="28" y="78"/>
                    <a:pt x="29" y="84"/>
                  </a:cubicBezTo>
                  <a:cubicBezTo>
                    <a:pt x="25" y="87"/>
                    <a:pt x="20" y="90"/>
                    <a:pt x="16" y="93"/>
                  </a:cubicBezTo>
                  <a:close/>
                  <a:moveTo>
                    <a:pt x="20" y="99"/>
                  </a:moveTo>
                  <a:cubicBezTo>
                    <a:pt x="24" y="96"/>
                    <a:pt x="28" y="94"/>
                    <a:pt x="32" y="91"/>
                  </a:cubicBezTo>
                  <a:cubicBezTo>
                    <a:pt x="36" y="102"/>
                    <a:pt x="42" y="111"/>
                    <a:pt x="50" y="119"/>
                  </a:cubicBezTo>
                  <a:cubicBezTo>
                    <a:pt x="38" y="116"/>
                    <a:pt x="28" y="109"/>
                    <a:pt x="20" y="99"/>
                  </a:cubicBezTo>
                  <a:close/>
                  <a:moveTo>
                    <a:pt x="68" y="121"/>
                  </a:moveTo>
                  <a:cubicBezTo>
                    <a:pt x="67" y="121"/>
                    <a:pt x="66" y="121"/>
                    <a:pt x="65" y="121"/>
                  </a:cubicBezTo>
                  <a:cubicBezTo>
                    <a:pt x="53" y="113"/>
                    <a:pt x="44" y="102"/>
                    <a:pt x="39" y="88"/>
                  </a:cubicBezTo>
                  <a:cubicBezTo>
                    <a:pt x="47" y="85"/>
                    <a:pt x="56" y="83"/>
                    <a:pt x="65" y="83"/>
                  </a:cubicBezTo>
                  <a:cubicBezTo>
                    <a:pt x="75" y="83"/>
                    <a:pt x="84" y="85"/>
                    <a:pt x="92" y="88"/>
                  </a:cubicBezTo>
                  <a:cubicBezTo>
                    <a:pt x="87" y="101"/>
                    <a:pt x="79" y="113"/>
                    <a:pt x="68" y="121"/>
                  </a:cubicBezTo>
                  <a:close/>
                  <a:moveTo>
                    <a:pt x="82" y="118"/>
                  </a:moveTo>
                  <a:cubicBezTo>
                    <a:pt x="89" y="110"/>
                    <a:pt x="95" y="101"/>
                    <a:pt x="99" y="91"/>
                  </a:cubicBezTo>
                  <a:cubicBezTo>
                    <a:pt x="103" y="93"/>
                    <a:pt x="106" y="96"/>
                    <a:pt x="109" y="98"/>
                  </a:cubicBezTo>
                  <a:cubicBezTo>
                    <a:pt x="103" y="107"/>
                    <a:pt x="93" y="114"/>
                    <a:pt x="82" y="118"/>
                  </a:cubicBezTo>
                  <a:close/>
                  <a:moveTo>
                    <a:pt x="101" y="84"/>
                  </a:moveTo>
                  <a:cubicBezTo>
                    <a:pt x="103" y="78"/>
                    <a:pt x="104" y="71"/>
                    <a:pt x="104" y="64"/>
                  </a:cubicBezTo>
                  <a:cubicBezTo>
                    <a:pt x="104" y="57"/>
                    <a:pt x="103" y="50"/>
                    <a:pt x="101" y="44"/>
                  </a:cubicBezTo>
                  <a:cubicBezTo>
                    <a:pt x="109" y="48"/>
                    <a:pt x="116" y="55"/>
                    <a:pt x="121" y="62"/>
                  </a:cubicBezTo>
                  <a:cubicBezTo>
                    <a:pt x="121" y="63"/>
                    <a:pt x="121" y="64"/>
                    <a:pt x="121" y="64"/>
                  </a:cubicBezTo>
                  <a:cubicBezTo>
                    <a:pt x="121" y="75"/>
                    <a:pt x="118" y="84"/>
                    <a:pt x="114" y="92"/>
                  </a:cubicBezTo>
                  <a:cubicBezTo>
                    <a:pt x="110" y="89"/>
                    <a:pt x="106" y="86"/>
                    <a:pt x="101" y="8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" name="矩形 12"/>
            <p:cNvSpPr/>
            <p:nvPr/>
          </p:nvSpPr>
          <p:spPr>
            <a:xfrm>
              <a:off x="830578" y="4718089"/>
              <a:ext cx="2579435" cy="498598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>
                  <a:solidFill>
                    <a:sysClr val="windowText" lastClr="000000"/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ysClr val="windowText" lastClr="000000"/>
                  </a:solidFill>
                </a:rPr>
              </a:br>
              <a:r>
                <a:rPr lang="zh-CN" altLang="en-US" sz="1100">
                  <a:solidFill>
                    <a:sysClr val="windowText" lastClr="000000"/>
                  </a:solidFill>
                </a:rPr>
                <a:t>（建议使用主题字体）</a:t>
              </a:r>
              <a:endParaRPr lang="zh-CN" altLang="en-US" sz="110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334706" y="4760923"/>
              <a:ext cx="904415" cy="52322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2800">
                  <a:solidFill>
                    <a:schemeClr val="accent1"/>
                  </a:solidFill>
                </a:rPr>
                <a:t>25%</a:t>
              </a:r>
              <a:endParaRPr lang="id-ID" sz="2800">
                <a:solidFill>
                  <a:schemeClr val="accent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28474" y="2935009"/>
              <a:ext cx="2579435" cy="498598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>
                  <a:solidFill>
                    <a:sysClr val="windowText" lastClr="000000"/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ysClr val="windowText" lastClr="000000"/>
                  </a:solidFill>
                </a:rPr>
              </a:br>
              <a:r>
                <a:rPr lang="zh-CN" altLang="en-US" sz="1100">
                  <a:solidFill>
                    <a:sysClr val="windowText" lastClr="000000"/>
                  </a:solidFill>
                </a:rPr>
                <a:t>（建议使用主题字体）</a:t>
              </a:r>
              <a:endParaRPr lang="zh-CN" altLang="en-US" sz="110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932602" y="2977843"/>
              <a:ext cx="904415" cy="52322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2800">
                  <a:solidFill>
                    <a:schemeClr val="accent3"/>
                  </a:solidFill>
                </a:rPr>
                <a:t>25%</a:t>
              </a:r>
              <a:endParaRPr lang="id-ID" sz="2800">
                <a:solidFill>
                  <a:schemeClr val="accent3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8506421" y="2151563"/>
              <a:ext cx="2579435" cy="498598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solidFill>
                    <a:sysClr val="windowText" lastClr="000000"/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ysClr val="windowText" lastClr="000000"/>
                  </a:solidFill>
                </a:rPr>
              </a:br>
              <a:r>
                <a:rPr lang="zh-CN" altLang="en-US" sz="1100">
                  <a:solidFill>
                    <a:sysClr val="windowText" lastClr="000000"/>
                  </a:solidFill>
                </a:rPr>
                <a:t>（建议使用主题字体）</a:t>
              </a:r>
              <a:endParaRPr lang="zh-CN" altLang="en-US" sz="110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796202" y="2202017"/>
              <a:ext cx="904415" cy="52322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2800">
                  <a:solidFill>
                    <a:schemeClr val="accent4"/>
                  </a:solidFill>
                </a:rPr>
                <a:t>25%</a:t>
              </a:r>
              <a:endParaRPr lang="id-ID" sz="2800">
                <a:solidFill>
                  <a:schemeClr val="accent4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9023528" y="4007730"/>
              <a:ext cx="2579435" cy="498598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solidFill>
                    <a:sysClr val="windowText" lastClr="000000"/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ysClr val="windowText" lastClr="000000"/>
                  </a:solidFill>
                </a:rPr>
              </a:br>
              <a:r>
                <a:rPr lang="zh-CN" altLang="en-US" sz="1100">
                  <a:solidFill>
                    <a:sysClr val="windowText" lastClr="000000"/>
                  </a:solidFill>
                </a:rPr>
                <a:t>（建议使用主题字体）</a:t>
              </a:r>
              <a:endParaRPr lang="zh-CN" altLang="en-US" sz="110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8304976" y="4058184"/>
              <a:ext cx="904415" cy="52322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2800">
                  <a:solidFill>
                    <a:schemeClr val="accent2"/>
                  </a:solidFill>
                </a:rPr>
                <a:t>25%</a:t>
              </a:r>
              <a:endParaRPr lang="id-ID" sz="2800">
                <a:solidFill>
                  <a:schemeClr val="accent2"/>
                </a:solidFill>
              </a:endParaRPr>
            </a:p>
          </p:txBody>
        </p:sp>
        <p:cxnSp>
          <p:nvCxnSpPr>
            <p:cNvPr id="21" name="直接箭头连接符 20"/>
            <p:cNvCxnSpPr/>
            <p:nvPr/>
          </p:nvCxnSpPr>
          <p:spPr>
            <a:xfrm>
              <a:off x="6975258" y="4335780"/>
              <a:ext cx="1329718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1"/>
            <p:cNvCxnSpPr/>
            <p:nvPr/>
          </p:nvCxnSpPr>
          <p:spPr>
            <a:xfrm flipH="1">
              <a:off x="3812871" y="3239453"/>
              <a:ext cx="1554480" cy="0"/>
            </a:xfrm>
            <a:prstGeom prst="straightConnector1">
              <a:avLst/>
            </a:prstGeom>
            <a:ln w="19050">
              <a:solidFill>
                <a:schemeClr val="accent3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/>
            <p:nvPr/>
          </p:nvCxnSpPr>
          <p:spPr>
            <a:xfrm flipH="1">
              <a:off x="4171995" y="5022533"/>
              <a:ext cx="1123884" cy="0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25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042350" y="682346"/>
            <a:ext cx="3135755" cy="1200329"/>
            <a:chOff x="1042350" y="682346"/>
            <a:chExt cx="3135755" cy="1200329"/>
          </a:xfrm>
        </p:grpSpPr>
        <p:sp>
          <p:nvSpPr>
            <p:cNvPr id="20" name="文本框 19"/>
            <p:cNvSpPr txBox="1"/>
            <p:nvPr/>
          </p:nvSpPr>
          <p:spPr>
            <a:xfrm>
              <a:off x="1280160" y="682346"/>
              <a:ext cx="2897945" cy="1200329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en-US" altLang="zh-CN" sz="7200" spc="-15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C</a:t>
              </a:r>
              <a:r>
                <a:rPr lang="en-US" altLang="zh-CN" sz="3600" spc="-15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ONTENTS</a:t>
              </a:r>
              <a:endParaRPr lang="zh-CN" altLang="en-US" sz="3600" spc="-15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1042350" y="682346"/>
              <a:ext cx="144193" cy="1200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/>
          <p:cNvSpPr/>
          <p:nvPr/>
        </p:nvSpPr>
        <p:spPr>
          <a:xfrm>
            <a:off x="1036158" y="2690949"/>
            <a:ext cx="50400" cy="4167051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3756780" y="3747911"/>
            <a:ext cx="46800" cy="311008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6474578" y="1444979"/>
            <a:ext cx="45719" cy="5413021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9282016" y="2348091"/>
            <a:ext cx="45719" cy="450990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235202" y="2662460"/>
            <a:ext cx="17328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2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PART ONE</a:t>
            </a:r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021018" y="3673842"/>
            <a:ext cx="1788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2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PART TWO</a:t>
            </a:r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764219" y="1304714"/>
            <a:ext cx="21031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2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PART THREE</a:t>
            </a:r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493564" y="2200795"/>
            <a:ext cx="1937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2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PART FOUR</a:t>
            </a:r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764219" y="1791386"/>
            <a:ext cx="2221031" cy="3325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1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点击输入您的替换标题 感谢您的支持点击输入您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的替换标题 感谢您的支持点击输入您的替换标题 感谢您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的支持点击输入您的替换标题 感谢您的支持点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击输入您的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替换标题 感谢您的支持点击输入您的替换标题 感谢您的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支持点击输入您的替换标题 感谢您的支持点击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输入您的替换标题 感谢您的支持点击输入您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的替换标题 感谢您的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支持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493564" y="2689766"/>
            <a:ext cx="1809435" cy="1903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1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感谢您的支持点击输入您的替换标题 感谢您的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支持点击输入您的替换标题 感谢您的支持点击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输入您的替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换标题 感谢您的支持点击输入您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的替换标题 感谢您的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支持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235202" y="3153864"/>
            <a:ext cx="1896815" cy="1700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1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感谢您的支持点击输入您的替换标题 感谢您的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支持点击输入您的替换标题 感谢您的支持点击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输入您的替换标题 感谢您的支持点击输入您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的替换标题 感谢您的</a:t>
            </a: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支持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021018" y="4139241"/>
            <a:ext cx="17363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</a:rPr>
              <a:t>感谢您的支持点击输入您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</a:rPr>
              <a:t>的替换标题 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</a:rPr>
              <a:t>感谢您的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</a:rPr>
              <a:t>支持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-168696" y="1826323"/>
            <a:ext cx="11295319" cy="4108020"/>
            <a:chOff x="-168696" y="1826322"/>
            <a:chExt cx="11295319" cy="4108020"/>
          </a:xfrm>
        </p:grpSpPr>
        <p:sp>
          <p:nvSpPr>
            <p:cNvPr id="3" name="任意多边形 2"/>
            <p:cNvSpPr/>
            <p:nvPr/>
          </p:nvSpPr>
          <p:spPr>
            <a:xfrm rot="3600000">
              <a:off x="553036" y="2351018"/>
              <a:ext cx="3535721" cy="3433220"/>
            </a:xfrm>
            <a:custGeom>
              <a:avLst/>
              <a:gdLst>
                <a:gd name="connsiteX0" fmla="*/ 0 w 5681960"/>
                <a:gd name="connsiteY0" fmla="*/ 601264 h 5517239"/>
                <a:gd name="connsiteX1" fmla="*/ 347140 w 5681960"/>
                <a:gd name="connsiteY1" fmla="*/ 0 h 5517239"/>
                <a:gd name="connsiteX2" fmla="*/ 5681960 w 5681960"/>
                <a:gd name="connsiteY2" fmla="*/ 0 h 5517239"/>
                <a:gd name="connsiteX3" fmla="*/ 5681960 w 5681960"/>
                <a:gd name="connsiteY3" fmla="*/ 4475819 h 5517239"/>
                <a:gd name="connsiteX4" fmla="*/ 5080696 w 5681960"/>
                <a:gd name="connsiteY4" fmla="*/ 5517239 h 5517239"/>
                <a:gd name="connsiteX5" fmla="*/ 5080696 w 5681960"/>
                <a:gd name="connsiteY5" fmla="*/ 601264 h 551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81960" h="5517239">
                  <a:moveTo>
                    <a:pt x="0" y="601264"/>
                  </a:moveTo>
                  <a:lnTo>
                    <a:pt x="347140" y="0"/>
                  </a:lnTo>
                  <a:lnTo>
                    <a:pt x="5681960" y="0"/>
                  </a:lnTo>
                  <a:lnTo>
                    <a:pt x="5681960" y="4475819"/>
                  </a:lnTo>
                  <a:lnTo>
                    <a:pt x="5080696" y="5517239"/>
                  </a:lnTo>
                  <a:lnTo>
                    <a:pt x="5080696" y="601264"/>
                  </a:ln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" name="任意多边形 3"/>
            <p:cNvSpPr/>
            <p:nvPr/>
          </p:nvSpPr>
          <p:spPr>
            <a:xfrm rot="3600000">
              <a:off x="19986" y="2305789"/>
              <a:ext cx="3379815" cy="3344097"/>
            </a:xfrm>
            <a:custGeom>
              <a:avLst/>
              <a:gdLst>
                <a:gd name="connsiteX0" fmla="*/ 0 w 5431417"/>
                <a:gd name="connsiteY0" fmla="*/ 601264 h 5374016"/>
                <a:gd name="connsiteX1" fmla="*/ 347140 w 5431417"/>
                <a:gd name="connsiteY1" fmla="*/ 0 h 5374016"/>
                <a:gd name="connsiteX2" fmla="*/ 5431417 w 5431417"/>
                <a:gd name="connsiteY2" fmla="*/ 0 h 5374016"/>
                <a:gd name="connsiteX3" fmla="*/ 5431417 w 5431417"/>
                <a:gd name="connsiteY3" fmla="*/ 4909773 h 5374016"/>
                <a:gd name="connsiteX4" fmla="*/ 5163386 w 5431417"/>
                <a:gd name="connsiteY4" fmla="*/ 5374016 h 5374016"/>
                <a:gd name="connsiteX5" fmla="*/ 4830153 w 5431417"/>
                <a:gd name="connsiteY5" fmla="*/ 5181624 h 5374016"/>
                <a:gd name="connsiteX6" fmla="*/ 4830153 w 5431417"/>
                <a:gd name="connsiteY6" fmla="*/ 601264 h 537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31417" h="5374016">
                  <a:moveTo>
                    <a:pt x="0" y="601264"/>
                  </a:moveTo>
                  <a:lnTo>
                    <a:pt x="347140" y="0"/>
                  </a:lnTo>
                  <a:lnTo>
                    <a:pt x="5431417" y="0"/>
                  </a:lnTo>
                  <a:lnTo>
                    <a:pt x="5431417" y="4909773"/>
                  </a:lnTo>
                  <a:lnTo>
                    <a:pt x="5163386" y="5374016"/>
                  </a:lnTo>
                  <a:lnTo>
                    <a:pt x="4830153" y="5181624"/>
                  </a:lnTo>
                  <a:lnTo>
                    <a:pt x="4830153" y="601264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任意多边形 4"/>
            <p:cNvSpPr/>
            <p:nvPr/>
          </p:nvSpPr>
          <p:spPr>
            <a:xfrm rot="3600000">
              <a:off x="-355561" y="2361759"/>
              <a:ext cx="3223909" cy="2850179"/>
            </a:xfrm>
            <a:custGeom>
              <a:avLst/>
              <a:gdLst>
                <a:gd name="connsiteX0" fmla="*/ 0 w 5180874"/>
                <a:gd name="connsiteY0" fmla="*/ 601264 h 4580282"/>
                <a:gd name="connsiteX1" fmla="*/ 347140 w 5180874"/>
                <a:gd name="connsiteY1" fmla="*/ 0 h 4580282"/>
                <a:gd name="connsiteX2" fmla="*/ 5180874 w 5180874"/>
                <a:gd name="connsiteY2" fmla="*/ 0 h 4580282"/>
                <a:gd name="connsiteX3" fmla="*/ 5180874 w 5180874"/>
                <a:gd name="connsiteY3" fmla="*/ 4580282 h 4580282"/>
                <a:gd name="connsiteX4" fmla="*/ 4579610 w 5180874"/>
                <a:gd name="connsiteY4" fmla="*/ 4233142 h 4580282"/>
                <a:gd name="connsiteX5" fmla="*/ 4579610 w 5180874"/>
                <a:gd name="connsiteY5" fmla="*/ 601264 h 458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80874" h="4580282">
                  <a:moveTo>
                    <a:pt x="0" y="601264"/>
                  </a:moveTo>
                  <a:lnTo>
                    <a:pt x="347140" y="0"/>
                  </a:lnTo>
                  <a:lnTo>
                    <a:pt x="5180874" y="0"/>
                  </a:lnTo>
                  <a:lnTo>
                    <a:pt x="5180874" y="4580282"/>
                  </a:lnTo>
                  <a:lnTo>
                    <a:pt x="4579610" y="4233142"/>
                  </a:lnTo>
                  <a:lnTo>
                    <a:pt x="4579610" y="601264"/>
                  </a:ln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4465576" y="4551741"/>
              <a:ext cx="415510" cy="415510"/>
              <a:chOff x="4792557" y="2249137"/>
              <a:chExt cx="648072" cy="648072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4792557" y="2249137"/>
                <a:ext cx="648072" cy="648072"/>
              </a:xfrm>
              <a:prstGeom prst="ellips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任意多边形 29"/>
              <p:cNvSpPr/>
              <p:nvPr/>
            </p:nvSpPr>
            <p:spPr bwMode="auto">
              <a:xfrm>
                <a:off x="4926447" y="2390028"/>
                <a:ext cx="380293" cy="366291"/>
              </a:xfrm>
              <a:custGeom>
                <a:avLst/>
                <a:gdLst>
                  <a:gd name="T0" fmla="*/ 4096 w 6827"/>
                  <a:gd name="T1" fmla="*/ 4551 h 6827"/>
                  <a:gd name="T2" fmla="*/ 6258 w 6827"/>
                  <a:gd name="T3" fmla="*/ 4096 h 6827"/>
                  <a:gd name="T4" fmla="*/ 2348 w 6827"/>
                  <a:gd name="T5" fmla="*/ 4911 h 6827"/>
                  <a:gd name="T6" fmla="*/ 569 w 6827"/>
                  <a:gd name="T7" fmla="*/ 4551 h 6827"/>
                  <a:gd name="T8" fmla="*/ 569 w 6827"/>
                  <a:gd name="T9" fmla="*/ 3982 h 6827"/>
                  <a:gd name="T10" fmla="*/ 1707 w 6827"/>
                  <a:gd name="T11" fmla="*/ 2503 h 6827"/>
                  <a:gd name="T12" fmla="*/ 3868 w 6827"/>
                  <a:gd name="T13" fmla="*/ 2731 h 6827"/>
                  <a:gd name="T14" fmla="*/ 5827 w 6827"/>
                  <a:gd name="T15" fmla="*/ 2004 h 6827"/>
                  <a:gd name="T16" fmla="*/ 6258 w 6827"/>
                  <a:gd name="T17" fmla="*/ 1820 h 6827"/>
                  <a:gd name="T18" fmla="*/ 4779 w 6827"/>
                  <a:gd name="T19" fmla="*/ 0 h 6827"/>
                  <a:gd name="T20" fmla="*/ 2854 w 6827"/>
                  <a:gd name="T21" fmla="*/ 2381 h 6827"/>
                  <a:gd name="T22" fmla="*/ 1239 w 6827"/>
                  <a:gd name="T23" fmla="*/ 2257 h 6827"/>
                  <a:gd name="T24" fmla="*/ 569 w 6827"/>
                  <a:gd name="T25" fmla="*/ 2844 h 6827"/>
                  <a:gd name="T26" fmla="*/ 569 w 6827"/>
                  <a:gd name="T27" fmla="*/ 2276 h 6827"/>
                  <a:gd name="T28" fmla="*/ 569 w 6827"/>
                  <a:gd name="T29" fmla="*/ 1707 h 6827"/>
                  <a:gd name="T30" fmla="*/ 569 w 6827"/>
                  <a:gd name="T31" fmla="*/ 1138 h 6827"/>
                  <a:gd name="T32" fmla="*/ 569 w 6827"/>
                  <a:gd name="T33" fmla="*/ 569 h 6827"/>
                  <a:gd name="T34" fmla="*/ 341 w 6827"/>
                  <a:gd name="T35" fmla="*/ 0 h 6827"/>
                  <a:gd name="T36" fmla="*/ 114 w 6827"/>
                  <a:gd name="T37" fmla="*/ 569 h 6827"/>
                  <a:gd name="T38" fmla="*/ 114 w 6827"/>
                  <a:gd name="T39" fmla="*/ 1138 h 6827"/>
                  <a:gd name="T40" fmla="*/ 114 w 6827"/>
                  <a:gd name="T41" fmla="*/ 1707 h 6827"/>
                  <a:gd name="T42" fmla="*/ 114 w 6827"/>
                  <a:gd name="T43" fmla="*/ 2276 h 6827"/>
                  <a:gd name="T44" fmla="*/ 114 w 6827"/>
                  <a:gd name="T45" fmla="*/ 2844 h 6827"/>
                  <a:gd name="T46" fmla="*/ 114 w 6827"/>
                  <a:gd name="T47" fmla="*/ 3413 h 6827"/>
                  <a:gd name="T48" fmla="*/ 114 w 6827"/>
                  <a:gd name="T49" fmla="*/ 3982 h 6827"/>
                  <a:gd name="T50" fmla="*/ 114 w 6827"/>
                  <a:gd name="T51" fmla="*/ 4551 h 6827"/>
                  <a:gd name="T52" fmla="*/ 114 w 6827"/>
                  <a:gd name="T53" fmla="*/ 5120 h 6827"/>
                  <a:gd name="T54" fmla="*/ 114 w 6827"/>
                  <a:gd name="T55" fmla="*/ 5689 h 6827"/>
                  <a:gd name="T56" fmla="*/ 114 w 6827"/>
                  <a:gd name="T57" fmla="*/ 6258 h 6827"/>
                  <a:gd name="T58" fmla="*/ 683 w 6827"/>
                  <a:gd name="T59" fmla="*/ 6713 h 6827"/>
                  <a:gd name="T60" fmla="*/ 1252 w 6827"/>
                  <a:gd name="T61" fmla="*/ 6713 h 6827"/>
                  <a:gd name="T62" fmla="*/ 1820 w 6827"/>
                  <a:gd name="T63" fmla="*/ 6713 h 6827"/>
                  <a:gd name="T64" fmla="*/ 2389 w 6827"/>
                  <a:gd name="T65" fmla="*/ 6713 h 6827"/>
                  <a:gd name="T66" fmla="*/ 2958 w 6827"/>
                  <a:gd name="T67" fmla="*/ 6713 h 6827"/>
                  <a:gd name="T68" fmla="*/ 3527 w 6827"/>
                  <a:gd name="T69" fmla="*/ 6713 h 6827"/>
                  <a:gd name="T70" fmla="*/ 4096 w 6827"/>
                  <a:gd name="T71" fmla="*/ 6713 h 6827"/>
                  <a:gd name="T72" fmla="*/ 4665 w 6827"/>
                  <a:gd name="T73" fmla="*/ 6713 h 6827"/>
                  <a:gd name="T74" fmla="*/ 5234 w 6827"/>
                  <a:gd name="T75" fmla="*/ 6713 h 6827"/>
                  <a:gd name="T76" fmla="*/ 5803 w 6827"/>
                  <a:gd name="T77" fmla="*/ 6713 h 6827"/>
                  <a:gd name="T78" fmla="*/ 6371 w 6827"/>
                  <a:gd name="T79" fmla="*/ 6713 h 6827"/>
                  <a:gd name="T80" fmla="*/ 6827 w 6827"/>
                  <a:gd name="T81" fmla="*/ 6485 h 6827"/>
                  <a:gd name="T82" fmla="*/ 6371 w 6827"/>
                  <a:gd name="T83" fmla="*/ 6258 h 6827"/>
                  <a:gd name="T84" fmla="*/ 5803 w 6827"/>
                  <a:gd name="T85" fmla="*/ 6258 h 6827"/>
                  <a:gd name="T86" fmla="*/ 5234 w 6827"/>
                  <a:gd name="T87" fmla="*/ 6258 h 6827"/>
                  <a:gd name="T88" fmla="*/ 4665 w 6827"/>
                  <a:gd name="T89" fmla="*/ 6258 h 6827"/>
                  <a:gd name="T90" fmla="*/ 4096 w 6827"/>
                  <a:gd name="T91" fmla="*/ 6258 h 6827"/>
                  <a:gd name="T92" fmla="*/ 3527 w 6827"/>
                  <a:gd name="T93" fmla="*/ 6258 h 6827"/>
                  <a:gd name="T94" fmla="*/ 2958 w 6827"/>
                  <a:gd name="T95" fmla="*/ 6258 h 6827"/>
                  <a:gd name="T96" fmla="*/ 2389 w 6827"/>
                  <a:gd name="T97" fmla="*/ 6258 h 6827"/>
                  <a:gd name="T98" fmla="*/ 1820 w 6827"/>
                  <a:gd name="T99" fmla="*/ 6258 h 6827"/>
                  <a:gd name="T100" fmla="*/ 1252 w 6827"/>
                  <a:gd name="T101" fmla="*/ 6258 h 6827"/>
                  <a:gd name="T102" fmla="*/ 683 w 6827"/>
                  <a:gd name="T103" fmla="*/ 6258 h 6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827" h="6827">
                    <a:moveTo>
                      <a:pt x="1263" y="5234"/>
                    </a:moveTo>
                    <a:cubicBezTo>
                      <a:pt x="1316" y="5493"/>
                      <a:pt x="1546" y="5689"/>
                      <a:pt x="1820" y="5689"/>
                    </a:cubicBezTo>
                    <a:cubicBezTo>
                      <a:pt x="2114" y="5689"/>
                      <a:pt x="2354" y="5464"/>
                      <a:pt x="2383" y="5178"/>
                    </a:cubicBezTo>
                    <a:lnTo>
                      <a:pt x="3568" y="4191"/>
                    </a:lnTo>
                    <a:cubicBezTo>
                      <a:pt x="3652" y="4401"/>
                      <a:pt x="3856" y="4551"/>
                      <a:pt x="4096" y="4551"/>
                    </a:cubicBezTo>
                    <a:cubicBezTo>
                      <a:pt x="4348" y="4551"/>
                      <a:pt x="4560" y="4385"/>
                      <a:pt x="4635" y="4157"/>
                    </a:cubicBezTo>
                    <a:lnTo>
                      <a:pt x="5696" y="4736"/>
                    </a:lnTo>
                    <a:cubicBezTo>
                      <a:pt x="5732" y="5016"/>
                      <a:pt x="5969" y="5234"/>
                      <a:pt x="6258" y="5234"/>
                    </a:cubicBezTo>
                    <a:cubicBezTo>
                      <a:pt x="6571" y="5234"/>
                      <a:pt x="6827" y="4979"/>
                      <a:pt x="6827" y="4665"/>
                    </a:cubicBezTo>
                    <a:cubicBezTo>
                      <a:pt x="6827" y="4351"/>
                      <a:pt x="6571" y="4096"/>
                      <a:pt x="6258" y="4096"/>
                    </a:cubicBezTo>
                    <a:cubicBezTo>
                      <a:pt x="6006" y="4096"/>
                      <a:pt x="5794" y="4262"/>
                      <a:pt x="5719" y="4490"/>
                    </a:cubicBezTo>
                    <a:lnTo>
                      <a:pt x="4658" y="3911"/>
                    </a:lnTo>
                    <a:cubicBezTo>
                      <a:pt x="4622" y="3631"/>
                      <a:pt x="4385" y="3413"/>
                      <a:pt x="4096" y="3413"/>
                    </a:cubicBezTo>
                    <a:cubicBezTo>
                      <a:pt x="3802" y="3413"/>
                      <a:pt x="3563" y="3638"/>
                      <a:pt x="3533" y="3924"/>
                    </a:cubicBezTo>
                    <a:lnTo>
                      <a:pt x="2348" y="4911"/>
                    </a:lnTo>
                    <a:cubicBezTo>
                      <a:pt x="2265" y="4701"/>
                      <a:pt x="2060" y="4551"/>
                      <a:pt x="1820" y="4551"/>
                    </a:cubicBezTo>
                    <a:cubicBezTo>
                      <a:pt x="1546" y="4551"/>
                      <a:pt x="1316" y="4747"/>
                      <a:pt x="1263" y="5006"/>
                    </a:cubicBezTo>
                    <a:lnTo>
                      <a:pt x="455" y="5006"/>
                    </a:lnTo>
                    <a:lnTo>
                      <a:pt x="455" y="4551"/>
                    </a:lnTo>
                    <a:lnTo>
                      <a:pt x="569" y="4551"/>
                    </a:lnTo>
                    <a:cubicBezTo>
                      <a:pt x="632" y="4551"/>
                      <a:pt x="683" y="4500"/>
                      <a:pt x="683" y="4437"/>
                    </a:cubicBezTo>
                    <a:cubicBezTo>
                      <a:pt x="683" y="4374"/>
                      <a:pt x="632" y="4324"/>
                      <a:pt x="569" y="4324"/>
                    </a:cubicBezTo>
                    <a:lnTo>
                      <a:pt x="455" y="4324"/>
                    </a:lnTo>
                    <a:lnTo>
                      <a:pt x="455" y="3982"/>
                    </a:lnTo>
                    <a:lnTo>
                      <a:pt x="569" y="3982"/>
                    </a:lnTo>
                    <a:cubicBezTo>
                      <a:pt x="632" y="3982"/>
                      <a:pt x="683" y="3931"/>
                      <a:pt x="683" y="3868"/>
                    </a:cubicBezTo>
                    <a:cubicBezTo>
                      <a:pt x="683" y="3806"/>
                      <a:pt x="632" y="3755"/>
                      <a:pt x="569" y="3755"/>
                    </a:cubicBezTo>
                    <a:lnTo>
                      <a:pt x="480" y="3755"/>
                    </a:lnTo>
                    <a:lnTo>
                      <a:pt x="1407" y="2416"/>
                    </a:lnTo>
                    <a:cubicBezTo>
                      <a:pt x="1494" y="2470"/>
                      <a:pt x="1596" y="2503"/>
                      <a:pt x="1707" y="2503"/>
                    </a:cubicBezTo>
                    <a:cubicBezTo>
                      <a:pt x="1888" y="2503"/>
                      <a:pt x="2048" y="2416"/>
                      <a:pt x="2152" y="2284"/>
                    </a:cubicBezTo>
                    <a:lnTo>
                      <a:pt x="2752" y="2584"/>
                    </a:lnTo>
                    <a:cubicBezTo>
                      <a:pt x="2740" y="2631"/>
                      <a:pt x="2731" y="2680"/>
                      <a:pt x="2731" y="2731"/>
                    </a:cubicBezTo>
                    <a:cubicBezTo>
                      <a:pt x="2731" y="3044"/>
                      <a:pt x="2986" y="3300"/>
                      <a:pt x="3300" y="3300"/>
                    </a:cubicBezTo>
                    <a:cubicBezTo>
                      <a:pt x="3613" y="3300"/>
                      <a:pt x="3868" y="3044"/>
                      <a:pt x="3868" y="2731"/>
                    </a:cubicBezTo>
                    <a:cubicBezTo>
                      <a:pt x="3868" y="2608"/>
                      <a:pt x="3829" y="2496"/>
                      <a:pt x="3763" y="2403"/>
                    </a:cubicBezTo>
                    <a:lnTo>
                      <a:pt x="4488" y="1055"/>
                    </a:lnTo>
                    <a:cubicBezTo>
                      <a:pt x="4574" y="1107"/>
                      <a:pt x="4672" y="1138"/>
                      <a:pt x="4779" y="1138"/>
                    </a:cubicBezTo>
                    <a:cubicBezTo>
                      <a:pt x="4891" y="1138"/>
                      <a:pt x="4995" y="1104"/>
                      <a:pt x="5083" y="1048"/>
                    </a:cubicBezTo>
                    <a:lnTo>
                      <a:pt x="5827" y="2004"/>
                    </a:lnTo>
                    <a:cubicBezTo>
                      <a:pt x="5829" y="2007"/>
                      <a:pt x="5833" y="2009"/>
                      <a:pt x="5836" y="2011"/>
                    </a:cubicBezTo>
                    <a:cubicBezTo>
                      <a:pt x="5745" y="2112"/>
                      <a:pt x="5689" y="2244"/>
                      <a:pt x="5689" y="2389"/>
                    </a:cubicBezTo>
                    <a:cubicBezTo>
                      <a:pt x="5689" y="2703"/>
                      <a:pt x="5944" y="2958"/>
                      <a:pt x="6258" y="2958"/>
                    </a:cubicBezTo>
                    <a:cubicBezTo>
                      <a:pt x="6571" y="2958"/>
                      <a:pt x="6827" y="2703"/>
                      <a:pt x="6827" y="2389"/>
                    </a:cubicBezTo>
                    <a:cubicBezTo>
                      <a:pt x="6827" y="2076"/>
                      <a:pt x="6571" y="1820"/>
                      <a:pt x="6258" y="1820"/>
                    </a:cubicBezTo>
                    <a:cubicBezTo>
                      <a:pt x="6170" y="1820"/>
                      <a:pt x="6087" y="1842"/>
                      <a:pt x="6013" y="1878"/>
                    </a:cubicBezTo>
                    <a:cubicBezTo>
                      <a:pt x="6010" y="1874"/>
                      <a:pt x="6010" y="1869"/>
                      <a:pt x="6006" y="1864"/>
                    </a:cubicBezTo>
                    <a:lnTo>
                      <a:pt x="5248" y="890"/>
                    </a:lnTo>
                    <a:cubicBezTo>
                      <a:pt x="5311" y="798"/>
                      <a:pt x="5348" y="688"/>
                      <a:pt x="5348" y="569"/>
                    </a:cubicBezTo>
                    <a:cubicBezTo>
                      <a:pt x="5348" y="255"/>
                      <a:pt x="5092" y="0"/>
                      <a:pt x="4779" y="0"/>
                    </a:cubicBezTo>
                    <a:cubicBezTo>
                      <a:pt x="4465" y="0"/>
                      <a:pt x="4210" y="255"/>
                      <a:pt x="4210" y="569"/>
                    </a:cubicBezTo>
                    <a:cubicBezTo>
                      <a:pt x="4210" y="691"/>
                      <a:pt x="4249" y="804"/>
                      <a:pt x="4315" y="897"/>
                    </a:cubicBezTo>
                    <a:lnTo>
                      <a:pt x="3590" y="2244"/>
                    </a:lnTo>
                    <a:cubicBezTo>
                      <a:pt x="3505" y="2193"/>
                      <a:pt x="3406" y="2162"/>
                      <a:pt x="3300" y="2162"/>
                    </a:cubicBezTo>
                    <a:cubicBezTo>
                      <a:pt x="3118" y="2162"/>
                      <a:pt x="2959" y="2248"/>
                      <a:pt x="2854" y="2381"/>
                    </a:cubicBezTo>
                    <a:lnTo>
                      <a:pt x="2254" y="2081"/>
                    </a:lnTo>
                    <a:cubicBezTo>
                      <a:pt x="2267" y="2034"/>
                      <a:pt x="2276" y="1985"/>
                      <a:pt x="2276" y="1934"/>
                    </a:cubicBezTo>
                    <a:cubicBezTo>
                      <a:pt x="2276" y="1621"/>
                      <a:pt x="2020" y="1365"/>
                      <a:pt x="1707" y="1365"/>
                    </a:cubicBezTo>
                    <a:cubicBezTo>
                      <a:pt x="1393" y="1365"/>
                      <a:pt x="1138" y="1621"/>
                      <a:pt x="1138" y="1934"/>
                    </a:cubicBezTo>
                    <a:cubicBezTo>
                      <a:pt x="1138" y="2054"/>
                      <a:pt x="1176" y="2166"/>
                      <a:pt x="1239" y="2257"/>
                    </a:cubicBezTo>
                    <a:lnTo>
                      <a:pt x="593" y="3191"/>
                    </a:lnTo>
                    <a:cubicBezTo>
                      <a:pt x="585" y="3189"/>
                      <a:pt x="578" y="3186"/>
                      <a:pt x="569" y="3186"/>
                    </a:cubicBezTo>
                    <a:lnTo>
                      <a:pt x="455" y="3186"/>
                    </a:lnTo>
                    <a:lnTo>
                      <a:pt x="455" y="2844"/>
                    </a:lnTo>
                    <a:lnTo>
                      <a:pt x="569" y="2844"/>
                    </a:lnTo>
                    <a:cubicBezTo>
                      <a:pt x="632" y="2844"/>
                      <a:pt x="683" y="2794"/>
                      <a:pt x="683" y="2731"/>
                    </a:cubicBezTo>
                    <a:cubicBezTo>
                      <a:pt x="683" y="2668"/>
                      <a:pt x="632" y="2617"/>
                      <a:pt x="569" y="2617"/>
                    </a:cubicBezTo>
                    <a:lnTo>
                      <a:pt x="455" y="2617"/>
                    </a:lnTo>
                    <a:lnTo>
                      <a:pt x="455" y="2276"/>
                    </a:lnTo>
                    <a:lnTo>
                      <a:pt x="569" y="2276"/>
                    </a:lnTo>
                    <a:cubicBezTo>
                      <a:pt x="632" y="2276"/>
                      <a:pt x="683" y="2225"/>
                      <a:pt x="683" y="2162"/>
                    </a:cubicBezTo>
                    <a:cubicBezTo>
                      <a:pt x="683" y="2099"/>
                      <a:pt x="632" y="2048"/>
                      <a:pt x="569" y="2048"/>
                    </a:cubicBezTo>
                    <a:lnTo>
                      <a:pt x="455" y="2048"/>
                    </a:lnTo>
                    <a:lnTo>
                      <a:pt x="455" y="1707"/>
                    </a:lnTo>
                    <a:lnTo>
                      <a:pt x="569" y="1707"/>
                    </a:lnTo>
                    <a:cubicBezTo>
                      <a:pt x="632" y="1707"/>
                      <a:pt x="683" y="1656"/>
                      <a:pt x="683" y="1593"/>
                    </a:cubicBezTo>
                    <a:cubicBezTo>
                      <a:pt x="683" y="1530"/>
                      <a:pt x="632" y="1479"/>
                      <a:pt x="569" y="1479"/>
                    </a:cubicBezTo>
                    <a:lnTo>
                      <a:pt x="455" y="1479"/>
                    </a:lnTo>
                    <a:lnTo>
                      <a:pt x="455" y="1138"/>
                    </a:lnTo>
                    <a:lnTo>
                      <a:pt x="569" y="1138"/>
                    </a:lnTo>
                    <a:cubicBezTo>
                      <a:pt x="632" y="1138"/>
                      <a:pt x="683" y="1087"/>
                      <a:pt x="683" y="1024"/>
                    </a:cubicBezTo>
                    <a:cubicBezTo>
                      <a:pt x="683" y="961"/>
                      <a:pt x="632" y="910"/>
                      <a:pt x="569" y="910"/>
                    </a:cubicBezTo>
                    <a:lnTo>
                      <a:pt x="455" y="910"/>
                    </a:lnTo>
                    <a:lnTo>
                      <a:pt x="455" y="569"/>
                    </a:lnTo>
                    <a:lnTo>
                      <a:pt x="569" y="569"/>
                    </a:lnTo>
                    <a:cubicBezTo>
                      <a:pt x="632" y="569"/>
                      <a:pt x="683" y="518"/>
                      <a:pt x="683" y="455"/>
                    </a:cubicBezTo>
                    <a:cubicBezTo>
                      <a:pt x="683" y="392"/>
                      <a:pt x="632" y="341"/>
                      <a:pt x="569" y="341"/>
                    </a:cubicBezTo>
                    <a:lnTo>
                      <a:pt x="455" y="341"/>
                    </a:lnTo>
                    <a:lnTo>
                      <a:pt x="455" y="114"/>
                    </a:lnTo>
                    <a:cubicBezTo>
                      <a:pt x="455" y="51"/>
                      <a:pt x="404" y="0"/>
                      <a:pt x="341" y="0"/>
                    </a:cubicBezTo>
                    <a:cubicBezTo>
                      <a:pt x="278" y="0"/>
                      <a:pt x="228" y="51"/>
                      <a:pt x="228" y="114"/>
                    </a:cubicBezTo>
                    <a:lnTo>
                      <a:pt x="228" y="341"/>
                    </a:lnTo>
                    <a:lnTo>
                      <a:pt x="114" y="341"/>
                    </a:lnTo>
                    <a:cubicBezTo>
                      <a:pt x="51" y="341"/>
                      <a:pt x="0" y="392"/>
                      <a:pt x="0" y="455"/>
                    </a:cubicBezTo>
                    <a:cubicBezTo>
                      <a:pt x="0" y="518"/>
                      <a:pt x="51" y="569"/>
                      <a:pt x="114" y="569"/>
                    </a:cubicBezTo>
                    <a:lnTo>
                      <a:pt x="228" y="569"/>
                    </a:lnTo>
                    <a:lnTo>
                      <a:pt x="228" y="910"/>
                    </a:lnTo>
                    <a:lnTo>
                      <a:pt x="114" y="910"/>
                    </a:lnTo>
                    <a:cubicBezTo>
                      <a:pt x="51" y="910"/>
                      <a:pt x="0" y="961"/>
                      <a:pt x="0" y="1024"/>
                    </a:cubicBezTo>
                    <a:cubicBezTo>
                      <a:pt x="0" y="1087"/>
                      <a:pt x="51" y="1138"/>
                      <a:pt x="114" y="1138"/>
                    </a:cubicBezTo>
                    <a:lnTo>
                      <a:pt x="228" y="1138"/>
                    </a:lnTo>
                    <a:lnTo>
                      <a:pt x="228" y="1479"/>
                    </a:lnTo>
                    <a:lnTo>
                      <a:pt x="114" y="1479"/>
                    </a:lnTo>
                    <a:cubicBezTo>
                      <a:pt x="51" y="1479"/>
                      <a:pt x="0" y="1530"/>
                      <a:pt x="0" y="1593"/>
                    </a:cubicBezTo>
                    <a:cubicBezTo>
                      <a:pt x="0" y="1656"/>
                      <a:pt x="51" y="1707"/>
                      <a:pt x="114" y="1707"/>
                    </a:cubicBezTo>
                    <a:lnTo>
                      <a:pt x="228" y="1707"/>
                    </a:lnTo>
                    <a:lnTo>
                      <a:pt x="228" y="2048"/>
                    </a:lnTo>
                    <a:lnTo>
                      <a:pt x="114" y="2048"/>
                    </a:lnTo>
                    <a:cubicBezTo>
                      <a:pt x="51" y="2048"/>
                      <a:pt x="0" y="2099"/>
                      <a:pt x="0" y="2162"/>
                    </a:cubicBezTo>
                    <a:cubicBezTo>
                      <a:pt x="0" y="2225"/>
                      <a:pt x="51" y="2276"/>
                      <a:pt x="114" y="2276"/>
                    </a:cubicBezTo>
                    <a:lnTo>
                      <a:pt x="228" y="2276"/>
                    </a:lnTo>
                    <a:lnTo>
                      <a:pt x="228" y="2617"/>
                    </a:lnTo>
                    <a:lnTo>
                      <a:pt x="114" y="2617"/>
                    </a:lnTo>
                    <a:cubicBezTo>
                      <a:pt x="51" y="2617"/>
                      <a:pt x="0" y="2668"/>
                      <a:pt x="0" y="2731"/>
                    </a:cubicBezTo>
                    <a:cubicBezTo>
                      <a:pt x="0" y="2794"/>
                      <a:pt x="51" y="2844"/>
                      <a:pt x="114" y="2844"/>
                    </a:cubicBezTo>
                    <a:lnTo>
                      <a:pt x="228" y="2844"/>
                    </a:lnTo>
                    <a:lnTo>
                      <a:pt x="228" y="3186"/>
                    </a:lnTo>
                    <a:lnTo>
                      <a:pt x="114" y="3186"/>
                    </a:lnTo>
                    <a:cubicBezTo>
                      <a:pt x="51" y="3186"/>
                      <a:pt x="0" y="3237"/>
                      <a:pt x="0" y="3300"/>
                    </a:cubicBezTo>
                    <a:cubicBezTo>
                      <a:pt x="0" y="3362"/>
                      <a:pt x="51" y="3413"/>
                      <a:pt x="114" y="3413"/>
                    </a:cubicBezTo>
                    <a:lnTo>
                      <a:pt x="228" y="3413"/>
                    </a:lnTo>
                    <a:lnTo>
                      <a:pt x="228" y="3755"/>
                    </a:lnTo>
                    <a:lnTo>
                      <a:pt x="114" y="3755"/>
                    </a:lnTo>
                    <a:cubicBezTo>
                      <a:pt x="51" y="3755"/>
                      <a:pt x="0" y="3806"/>
                      <a:pt x="0" y="3868"/>
                    </a:cubicBezTo>
                    <a:cubicBezTo>
                      <a:pt x="0" y="3931"/>
                      <a:pt x="51" y="3982"/>
                      <a:pt x="114" y="3982"/>
                    </a:cubicBezTo>
                    <a:lnTo>
                      <a:pt x="228" y="3982"/>
                    </a:lnTo>
                    <a:lnTo>
                      <a:pt x="228" y="4324"/>
                    </a:lnTo>
                    <a:lnTo>
                      <a:pt x="114" y="4324"/>
                    </a:lnTo>
                    <a:cubicBezTo>
                      <a:pt x="51" y="4324"/>
                      <a:pt x="0" y="4374"/>
                      <a:pt x="0" y="4437"/>
                    </a:cubicBezTo>
                    <a:cubicBezTo>
                      <a:pt x="0" y="4500"/>
                      <a:pt x="51" y="4551"/>
                      <a:pt x="114" y="4551"/>
                    </a:cubicBezTo>
                    <a:lnTo>
                      <a:pt x="228" y="4551"/>
                    </a:lnTo>
                    <a:lnTo>
                      <a:pt x="228" y="4892"/>
                    </a:lnTo>
                    <a:lnTo>
                      <a:pt x="114" y="4892"/>
                    </a:lnTo>
                    <a:cubicBezTo>
                      <a:pt x="51" y="4892"/>
                      <a:pt x="0" y="4943"/>
                      <a:pt x="0" y="5006"/>
                    </a:cubicBezTo>
                    <a:cubicBezTo>
                      <a:pt x="0" y="5069"/>
                      <a:pt x="51" y="5120"/>
                      <a:pt x="114" y="5120"/>
                    </a:cubicBezTo>
                    <a:lnTo>
                      <a:pt x="228" y="5120"/>
                    </a:lnTo>
                    <a:lnTo>
                      <a:pt x="228" y="5461"/>
                    </a:lnTo>
                    <a:lnTo>
                      <a:pt x="114" y="5461"/>
                    </a:lnTo>
                    <a:cubicBezTo>
                      <a:pt x="51" y="5461"/>
                      <a:pt x="0" y="5512"/>
                      <a:pt x="0" y="5575"/>
                    </a:cubicBezTo>
                    <a:cubicBezTo>
                      <a:pt x="0" y="5638"/>
                      <a:pt x="51" y="5689"/>
                      <a:pt x="114" y="5689"/>
                    </a:cubicBezTo>
                    <a:lnTo>
                      <a:pt x="228" y="5689"/>
                    </a:lnTo>
                    <a:lnTo>
                      <a:pt x="228" y="6030"/>
                    </a:lnTo>
                    <a:lnTo>
                      <a:pt x="114" y="6030"/>
                    </a:lnTo>
                    <a:cubicBezTo>
                      <a:pt x="51" y="6030"/>
                      <a:pt x="0" y="6081"/>
                      <a:pt x="0" y="6144"/>
                    </a:cubicBezTo>
                    <a:cubicBezTo>
                      <a:pt x="0" y="6207"/>
                      <a:pt x="51" y="6258"/>
                      <a:pt x="114" y="6258"/>
                    </a:cubicBezTo>
                    <a:lnTo>
                      <a:pt x="228" y="6258"/>
                    </a:lnTo>
                    <a:lnTo>
                      <a:pt x="228" y="6485"/>
                    </a:lnTo>
                    <a:cubicBezTo>
                      <a:pt x="228" y="6548"/>
                      <a:pt x="278" y="6599"/>
                      <a:pt x="341" y="6599"/>
                    </a:cubicBezTo>
                    <a:lnTo>
                      <a:pt x="683" y="6599"/>
                    </a:lnTo>
                    <a:lnTo>
                      <a:pt x="683" y="6713"/>
                    </a:lnTo>
                    <a:cubicBezTo>
                      <a:pt x="683" y="6776"/>
                      <a:pt x="734" y="6827"/>
                      <a:pt x="796" y="6827"/>
                    </a:cubicBezTo>
                    <a:cubicBezTo>
                      <a:pt x="859" y="6827"/>
                      <a:pt x="910" y="6776"/>
                      <a:pt x="910" y="6713"/>
                    </a:cubicBezTo>
                    <a:lnTo>
                      <a:pt x="910" y="6599"/>
                    </a:lnTo>
                    <a:lnTo>
                      <a:pt x="1252" y="6599"/>
                    </a:lnTo>
                    <a:lnTo>
                      <a:pt x="1252" y="6713"/>
                    </a:lnTo>
                    <a:cubicBezTo>
                      <a:pt x="1252" y="6776"/>
                      <a:pt x="1302" y="6827"/>
                      <a:pt x="1365" y="6827"/>
                    </a:cubicBezTo>
                    <a:cubicBezTo>
                      <a:pt x="1428" y="6827"/>
                      <a:pt x="1479" y="6776"/>
                      <a:pt x="1479" y="6713"/>
                    </a:cubicBezTo>
                    <a:lnTo>
                      <a:pt x="1479" y="6599"/>
                    </a:lnTo>
                    <a:lnTo>
                      <a:pt x="1820" y="6599"/>
                    </a:lnTo>
                    <a:lnTo>
                      <a:pt x="1820" y="6713"/>
                    </a:lnTo>
                    <a:cubicBezTo>
                      <a:pt x="1820" y="6776"/>
                      <a:pt x="1871" y="6827"/>
                      <a:pt x="1934" y="6827"/>
                    </a:cubicBezTo>
                    <a:cubicBezTo>
                      <a:pt x="1997" y="6827"/>
                      <a:pt x="2048" y="6776"/>
                      <a:pt x="2048" y="6713"/>
                    </a:cubicBezTo>
                    <a:lnTo>
                      <a:pt x="2048" y="6599"/>
                    </a:lnTo>
                    <a:lnTo>
                      <a:pt x="2389" y="6599"/>
                    </a:lnTo>
                    <a:lnTo>
                      <a:pt x="2389" y="6713"/>
                    </a:lnTo>
                    <a:cubicBezTo>
                      <a:pt x="2389" y="6776"/>
                      <a:pt x="2440" y="6827"/>
                      <a:pt x="2503" y="6827"/>
                    </a:cubicBezTo>
                    <a:cubicBezTo>
                      <a:pt x="2566" y="6827"/>
                      <a:pt x="2617" y="6776"/>
                      <a:pt x="2617" y="6713"/>
                    </a:cubicBezTo>
                    <a:lnTo>
                      <a:pt x="2617" y="6599"/>
                    </a:lnTo>
                    <a:lnTo>
                      <a:pt x="2958" y="6599"/>
                    </a:lnTo>
                    <a:lnTo>
                      <a:pt x="2958" y="6713"/>
                    </a:lnTo>
                    <a:cubicBezTo>
                      <a:pt x="2958" y="6776"/>
                      <a:pt x="3009" y="6827"/>
                      <a:pt x="3072" y="6827"/>
                    </a:cubicBezTo>
                    <a:cubicBezTo>
                      <a:pt x="3135" y="6827"/>
                      <a:pt x="3186" y="6776"/>
                      <a:pt x="3186" y="6713"/>
                    </a:cubicBezTo>
                    <a:lnTo>
                      <a:pt x="3186" y="6599"/>
                    </a:lnTo>
                    <a:lnTo>
                      <a:pt x="3527" y="6599"/>
                    </a:lnTo>
                    <a:lnTo>
                      <a:pt x="3527" y="6713"/>
                    </a:lnTo>
                    <a:cubicBezTo>
                      <a:pt x="3527" y="6776"/>
                      <a:pt x="3578" y="6827"/>
                      <a:pt x="3641" y="6827"/>
                    </a:cubicBezTo>
                    <a:cubicBezTo>
                      <a:pt x="3704" y="6827"/>
                      <a:pt x="3755" y="6776"/>
                      <a:pt x="3755" y="6713"/>
                    </a:cubicBezTo>
                    <a:lnTo>
                      <a:pt x="3755" y="6599"/>
                    </a:lnTo>
                    <a:lnTo>
                      <a:pt x="4096" y="6599"/>
                    </a:lnTo>
                    <a:lnTo>
                      <a:pt x="4096" y="6713"/>
                    </a:lnTo>
                    <a:cubicBezTo>
                      <a:pt x="4096" y="6776"/>
                      <a:pt x="4147" y="6827"/>
                      <a:pt x="4210" y="6827"/>
                    </a:cubicBezTo>
                    <a:cubicBezTo>
                      <a:pt x="4273" y="6827"/>
                      <a:pt x="4323" y="6776"/>
                      <a:pt x="4323" y="6713"/>
                    </a:cubicBezTo>
                    <a:lnTo>
                      <a:pt x="4323" y="6599"/>
                    </a:lnTo>
                    <a:lnTo>
                      <a:pt x="4665" y="6599"/>
                    </a:lnTo>
                    <a:lnTo>
                      <a:pt x="4665" y="6713"/>
                    </a:lnTo>
                    <a:cubicBezTo>
                      <a:pt x="4665" y="6776"/>
                      <a:pt x="4716" y="6827"/>
                      <a:pt x="4779" y="6827"/>
                    </a:cubicBezTo>
                    <a:cubicBezTo>
                      <a:pt x="4842" y="6827"/>
                      <a:pt x="4892" y="6776"/>
                      <a:pt x="4892" y="6713"/>
                    </a:cubicBezTo>
                    <a:lnTo>
                      <a:pt x="4892" y="6599"/>
                    </a:lnTo>
                    <a:lnTo>
                      <a:pt x="5234" y="6599"/>
                    </a:lnTo>
                    <a:lnTo>
                      <a:pt x="5234" y="6713"/>
                    </a:lnTo>
                    <a:cubicBezTo>
                      <a:pt x="5234" y="6776"/>
                      <a:pt x="5285" y="6827"/>
                      <a:pt x="5347" y="6827"/>
                    </a:cubicBezTo>
                    <a:cubicBezTo>
                      <a:pt x="5410" y="6827"/>
                      <a:pt x="5461" y="6776"/>
                      <a:pt x="5461" y="6713"/>
                    </a:cubicBezTo>
                    <a:lnTo>
                      <a:pt x="5461" y="6599"/>
                    </a:lnTo>
                    <a:lnTo>
                      <a:pt x="5803" y="6599"/>
                    </a:lnTo>
                    <a:lnTo>
                      <a:pt x="5803" y="6713"/>
                    </a:lnTo>
                    <a:cubicBezTo>
                      <a:pt x="5803" y="6776"/>
                      <a:pt x="5853" y="6827"/>
                      <a:pt x="5916" y="6827"/>
                    </a:cubicBezTo>
                    <a:cubicBezTo>
                      <a:pt x="5979" y="6827"/>
                      <a:pt x="6030" y="6776"/>
                      <a:pt x="6030" y="6713"/>
                    </a:cubicBezTo>
                    <a:lnTo>
                      <a:pt x="6030" y="6599"/>
                    </a:lnTo>
                    <a:lnTo>
                      <a:pt x="6371" y="6599"/>
                    </a:lnTo>
                    <a:lnTo>
                      <a:pt x="6371" y="6713"/>
                    </a:lnTo>
                    <a:cubicBezTo>
                      <a:pt x="6371" y="6776"/>
                      <a:pt x="6422" y="6827"/>
                      <a:pt x="6485" y="6827"/>
                    </a:cubicBezTo>
                    <a:cubicBezTo>
                      <a:pt x="6548" y="6827"/>
                      <a:pt x="6599" y="6776"/>
                      <a:pt x="6599" y="6713"/>
                    </a:cubicBezTo>
                    <a:lnTo>
                      <a:pt x="6599" y="6599"/>
                    </a:lnTo>
                    <a:lnTo>
                      <a:pt x="6713" y="6599"/>
                    </a:lnTo>
                    <a:cubicBezTo>
                      <a:pt x="6776" y="6599"/>
                      <a:pt x="6827" y="6548"/>
                      <a:pt x="6827" y="6485"/>
                    </a:cubicBezTo>
                    <a:cubicBezTo>
                      <a:pt x="6827" y="6422"/>
                      <a:pt x="6776" y="6372"/>
                      <a:pt x="6713" y="6372"/>
                    </a:cubicBezTo>
                    <a:lnTo>
                      <a:pt x="6599" y="6372"/>
                    </a:lnTo>
                    <a:lnTo>
                      <a:pt x="6599" y="6258"/>
                    </a:lnTo>
                    <a:cubicBezTo>
                      <a:pt x="6599" y="6195"/>
                      <a:pt x="6548" y="6144"/>
                      <a:pt x="6485" y="6144"/>
                    </a:cubicBezTo>
                    <a:cubicBezTo>
                      <a:pt x="6422" y="6144"/>
                      <a:pt x="6371" y="6195"/>
                      <a:pt x="6371" y="6258"/>
                    </a:cubicBezTo>
                    <a:lnTo>
                      <a:pt x="6371" y="6372"/>
                    </a:lnTo>
                    <a:lnTo>
                      <a:pt x="6030" y="6372"/>
                    </a:lnTo>
                    <a:lnTo>
                      <a:pt x="6030" y="6258"/>
                    </a:lnTo>
                    <a:cubicBezTo>
                      <a:pt x="6030" y="6195"/>
                      <a:pt x="5979" y="6144"/>
                      <a:pt x="5916" y="6144"/>
                    </a:cubicBezTo>
                    <a:cubicBezTo>
                      <a:pt x="5853" y="6144"/>
                      <a:pt x="5803" y="6195"/>
                      <a:pt x="5803" y="6258"/>
                    </a:cubicBezTo>
                    <a:lnTo>
                      <a:pt x="5803" y="6372"/>
                    </a:lnTo>
                    <a:lnTo>
                      <a:pt x="5461" y="6372"/>
                    </a:lnTo>
                    <a:lnTo>
                      <a:pt x="5461" y="6258"/>
                    </a:lnTo>
                    <a:cubicBezTo>
                      <a:pt x="5461" y="6195"/>
                      <a:pt x="5410" y="6144"/>
                      <a:pt x="5347" y="6144"/>
                    </a:cubicBezTo>
                    <a:cubicBezTo>
                      <a:pt x="5285" y="6144"/>
                      <a:pt x="5234" y="6195"/>
                      <a:pt x="5234" y="6258"/>
                    </a:cubicBezTo>
                    <a:lnTo>
                      <a:pt x="5234" y="6372"/>
                    </a:lnTo>
                    <a:lnTo>
                      <a:pt x="4892" y="6372"/>
                    </a:lnTo>
                    <a:lnTo>
                      <a:pt x="4892" y="6258"/>
                    </a:lnTo>
                    <a:cubicBezTo>
                      <a:pt x="4892" y="6195"/>
                      <a:pt x="4842" y="6144"/>
                      <a:pt x="4779" y="6144"/>
                    </a:cubicBezTo>
                    <a:cubicBezTo>
                      <a:pt x="4716" y="6144"/>
                      <a:pt x="4665" y="6195"/>
                      <a:pt x="4665" y="6258"/>
                    </a:cubicBezTo>
                    <a:lnTo>
                      <a:pt x="4665" y="6372"/>
                    </a:lnTo>
                    <a:lnTo>
                      <a:pt x="4323" y="6372"/>
                    </a:lnTo>
                    <a:lnTo>
                      <a:pt x="4323" y="6258"/>
                    </a:lnTo>
                    <a:cubicBezTo>
                      <a:pt x="4323" y="6195"/>
                      <a:pt x="4273" y="6144"/>
                      <a:pt x="4210" y="6144"/>
                    </a:cubicBezTo>
                    <a:cubicBezTo>
                      <a:pt x="4147" y="6144"/>
                      <a:pt x="4096" y="6195"/>
                      <a:pt x="4096" y="6258"/>
                    </a:cubicBezTo>
                    <a:lnTo>
                      <a:pt x="4096" y="6372"/>
                    </a:lnTo>
                    <a:lnTo>
                      <a:pt x="3755" y="6372"/>
                    </a:lnTo>
                    <a:lnTo>
                      <a:pt x="3755" y="6258"/>
                    </a:lnTo>
                    <a:cubicBezTo>
                      <a:pt x="3755" y="6195"/>
                      <a:pt x="3704" y="6144"/>
                      <a:pt x="3641" y="6144"/>
                    </a:cubicBezTo>
                    <a:cubicBezTo>
                      <a:pt x="3578" y="6144"/>
                      <a:pt x="3527" y="6195"/>
                      <a:pt x="3527" y="6258"/>
                    </a:cubicBezTo>
                    <a:lnTo>
                      <a:pt x="3527" y="6372"/>
                    </a:lnTo>
                    <a:lnTo>
                      <a:pt x="3186" y="6372"/>
                    </a:lnTo>
                    <a:lnTo>
                      <a:pt x="3186" y="6258"/>
                    </a:lnTo>
                    <a:cubicBezTo>
                      <a:pt x="3186" y="6195"/>
                      <a:pt x="3135" y="6144"/>
                      <a:pt x="3072" y="6144"/>
                    </a:cubicBezTo>
                    <a:cubicBezTo>
                      <a:pt x="3009" y="6144"/>
                      <a:pt x="2958" y="6195"/>
                      <a:pt x="2958" y="6258"/>
                    </a:cubicBezTo>
                    <a:lnTo>
                      <a:pt x="2958" y="6372"/>
                    </a:lnTo>
                    <a:lnTo>
                      <a:pt x="2617" y="6372"/>
                    </a:lnTo>
                    <a:lnTo>
                      <a:pt x="2617" y="6258"/>
                    </a:lnTo>
                    <a:cubicBezTo>
                      <a:pt x="2617" y="6195"/>
                      <a:pt x="2566" y="6144"/>
                      <a:pt x="2503" y="6144"/>
                    </a:cubicBezTo>
                    <a:cubicBezTo>
                      <a:pt x="2440" y="6144"/>
                      <a:pt x="2389" y="6195"/>
                      <a:pt x="2389" y="6258"/>
                    </a:cubicBezTo>
                    <a:lnTo>
                      <a:pt x="2389" y="6372"/>
                    </a:lnTo>
                    <a:lnTo>
                      <a:pt x="2048" y="6372"/>
                    </a:lnTo>
                    <a:lnTo>
                      <a:pt x="2048" y="6258"/>
                    </a:lnTo>
                    <a:cubicBezTo>
                      <a:pt x="2048" y="6195"/>
                      <a:pt x="1997" y="6144"/>
                      <a:pt x="1934" y="6144"/>
                    </a:cubicBezTo>
                    <a:cubicBezTo>
                      <a:pt x="1871" y="6144"/>
                      <a:pt x="1820" y="6195"/>
                      <a:pt x="1820" y="6258"/>
                    </a:cubicBezTo>
                    <a:lnTo>
                      <a:pt x="1820" y="6372"/>
                    </a:lnTo>
                    <a:lnTo>
                      <a:pt x="1479" y="6372"/>
                    </a:lnTo>
                    <a:lnTo>
                      <a:pt x="1479" y="6258"/>
                    </a:lnTo>
                    <a:cubicBezTo>
                      <a:pt x="1479" y="6195"/>
                      <a:pt x="1428" y="6144"/>
                      <a:pt x="1365" y="6144"/>
                    </a:cubicBezTo>
                    <a:cubicBezTo>
                      <a:pt x="1302" y="6144"/>
                      <a:pt x="1252" y="6195"/>
                      <a:pt x="1252" y="6258"/>
                    </a:cubicBezTo>
                    <a:lnTo>
                      <a:pt x="1252" y="6372"/>
                    </a:lnTo>
                    <a:lnTo>
                      <a:pt x="910" y="6372"/>
                    </a:lnTo>
                    <a:lnTo>
                      <a:pt x="910" y="6258"/>
                    </a:lnTo>
                    <a:cubicBezTo>
                      <a:pt x="910" y="6195"/>
                      <a:pt x="859" y="6144"/>
                      <a:pt x="796" y="6144"/>
                    </a:cubicBezTo>
                    <a:cubicBezTo>
                      <a:pt x="734" y="6144"/>
                      <a:pt x="683" y="6195"/>
                      <a:pt x="683" y="6258"/>
                    </a:cubicBezTo>
                    <a:lnTo>
                      <a:pt x="683" y="6372"/>
                    </a:lnTo>
                    <a:lnTo>
                      <a:pt x="455" y="6372"/>
                    </a:lnTo>
                    <a:lnTo>
                      <a:pt x="455" y="5234"/>
                    </a:lnTo>
                    <a:lnTo>
                      <a:pt x="1263" y="523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3718118" y="4312906"/>
              <a:ext cx="415510" cy="415510"/>
              <a:chOff x="3909160" y="2249137"/>
              <a:chExt cx="648072" cy="648072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3909160" y="2249137"/>
                <a:ext cx="648072" cy="648072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任意多边形 27"/>
              <p:cNvSpPr/>
              <p:nvPr/>
            </p:nvSpPr>
            <p:spPr bwMode="auto">
              <a:xfrm>
                <a:off x="4043050" y="2390028"/>
                <a:ext cx="380293" cy="366291"/>
              </a:xfrm>
              <a:custGeom>
                <a:avLst/>
                <a:gdLst>
                  <a:gd name="T0" fmla="*/ 3413 w 6827"/>
                  <a:gd name="T1" fmla="*/ 0 h 5912"/>
                  <a:gd name="T2" fmla="*/ 0 w 6827"/>
                  <a:gd name="T3" fmla="*/ 5912 h 5912"/>
                  <a:gd name="T4" fmla="*/ 6827 w 6827"/>
                  <a:gd name="T5" fmla="*/ 5912 h 5912"/>
                  <a:gd name="T6" fmla="*/ 3413 w 6827"/>
                  <a:gd name="T7" fmla="*/ 0 h 5912"/>
                  <a:gd name="T8" fmla="*/ 3413 w 6827"/>
                  <a:gd name="T9" fmla="*/ 972 h 5912"/>
                  <a:gd name="T10" fmla="*/ 4489 w 6827"/>
                  <a:gd name="T11" fmla="*/ 2835 h 5912"/>
                  <a:gd name="T12" fmla="*/ 2338 w 6827"/>
                  <a:gd name="T13" fmla="*/ 2835 h 5912"/>
                  <a:gd name="T14" fmla="*/ 3413 w 6827"/>
                  <a:gd name="T15" fmla="*/ 972 h 5912"/>
                  <a:gd name="T16" fmla="*/ 842 w 6827"/>
                  <a:gd name="T17" fmla="*/ 5426 h 5912"/>
                  <a:gd name="T18" fmla="*/ 1917 w 6827"/>
                  <a:gd name="T19" fmla="*/ 3564 h 5912"/>
                  <a:gd name="T20" fmla="*/ 2993 w 6827"/>
                  <a:gd name="T21" fmla="*/ 5426 h 5912"/>
                  <a:gd name="T22" fmla="*/ 842 w 6827"/>
                  <a:gd name="T23" fmla="*/ 5426 h 5912"/>
                  <a:gd name="T24" fmla="*/ 2338 w 6827"/>
                  <a:gd name="T25" fmla="*/ 3321 h 5912"/>
                  <a:gd name="T26" fmla="*/ 4489 w 6827"/>
                  <a:gd name="T27" fmla="*/ 3321 h 5912"/>
                  <a:gd name="T28" fmla="*/ 3413 w 6827"/>
                  <a:gd name="T29" fmla="*/ 5183 h 5912"/>
                  <a:gd name="T30" fmla="*/ 2338 w 6827"/>
                  <a:gd name="T31" fmla="*/ 3321 h 5912"/>
                  <a:gd name="T32" fmla="*/ 4910 w 6827"/>
                  <a:gd name="T33" fmla="*/ 3564 h 5912"/>
                  <a:gd name="T34" fmla="*/ 5985 w 6827"/>
                  <a:gd name="T35" fmla="*/ 5426 h 5912"/>
                  <a:gd name="T36" fmla="*/ 3834 w 6827"/>
                  <a:gd name="T37" fmla="*/ 5426 h 5912"/>
                  <a:gd name="T38" fmla="*/ 4910 w 6827"/>
                  <a:gd name="T39" fmla="*/ 3564 h 5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827" h="5912">
                    <a:moveTo>
                      <a:pt x="3413" y="0"/>
                    </a:moveTo>
                    <a:lnTo>
                      <a:pt x="0" y="5912"/>
                    </a:lnTo>
                    <a:lnTo>
                      <a:pt x="6827" y="5912"/>
                    </a:lnTo>
                    <a:lnTo>
                      <a:pt x="3413" y="0"/>
                    </a:lnTo>
                    <a:close/>
                    <a:moveTo>
                      <a:pt x="3413" y="972"/>
                    </a:moveTo>
                    <a:lnTo>
                      <a:pt x="4489" y="2835"/>
                    </a:lnTo>
                    <a:lnTo>
                      <a:pt x="2338" y="2835"/>
                    </a:lnTo>
                    <a:lnTo>
                      <a:pt x="3413" y="972"/>
                    </a:lnTo>
                    <a:close/>
                    <a:moveTo>
                      <a:pt x="842" y="5426"/>
                    </a:moveTo>
                    <a:lnTo>
                      <a:pt x="1917" y="3564"/>
                    </a:lnTo>
                    <a:lnTo>
                      <a:pt x="2993" y="5426"/>
                    </a:lnTo>
                    <a:lnTo>
                      <a:pt x="842" y="5426"/>
                    </a:lnTo>
                    <a:close/>
                    <a:moveTo>
                      <a:pt x="2338" y="3321"/>
                    </a:moveTo>
                    <a:lnTo>
                      <a:pt x="4489" y="3321"/>
                    </a:lnTo>
                    <a:lnTo>
                      <a:pt x="3413" y="5183"/>
                    </a:lnTo>
                    <a:lnTo>
                      <a:pt x="2338" y="3321"/>
                    </a:lnTo>
                    <a:close/>
                    <a:moveTo>
                      <a:pt x="4910" y="3564"/>
                    </a:moveTo>
                    <a:lnTo>
                      <a:pt x="5985" y="5426"/>
                    </a:lnTo>
                    <a:lnTo>
                      <a:pt x="3834" y="5426"/>
                    </a:lnTo>
                    <a:lnTo>
                      <a:pt x="4910" y="356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2943494" y="4136231"/>
              <a:ext cx="415510" cy="415510"/>
              <a:chOff x="6559351" y="2249137"/>
              <a:chExt cx="648072" cy="648072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6559351" y="2249137"/>
                <a:ext cx="648072" cy="648072"/>
              </a:xfrm>
              <a:prstGeom prst="ellipse">
                <a:avLst/>
              </a:pr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任意多边形 25"/>
              <p:cNvSpPr/>
              <p:nvPr/>
            </p:nvSpPr>
            <p:spPr bwMode="auto">
              <a:xfrm>
                <a:off x="6693241" y="2390028"/>
                <a:ext cx="380293" cy="366291"/>
              </a:xfrm>
              <a:custGeom>
                <a:avLst/>
                <a:gdLst>
                  <a:gd name="connsiteX0" fmla="*/ 0 w 582235"/>
                  <a:gd name="connsiteY0" fmla="*/ 404481 h 606722"/>
                  <a:gd name="connsiteX1" fmla="*/ 101261 w 582235"/>
                  <a:gd name="connsiteY1" fmla="*/ 404481 h 606722"/>
                  <a:gd name="connsiteX2" fmla="*/ 101261 w 582235"/>
                  <a:gd name="connsiteY2" fmla="*/ 606722 h 606722"/>
                  <a:gd name="connsiteX3" fmla="*/ 0 w 582235"/>
                  <a:gd name="connsiteY3" fmla="*/ 606722 h 606722"/>
                  <a:gd name="connsiteX4" fmla="*/ 151927 w 582235"/>
                  <a:gd name="connsiteY4" fmla="*/ 328623 h 606722"/>
                  <a:gd name="connsiteX5" fmla="*/ 253188 w 582235"/>
                  <a:gd name="connsiteY5" fmla="*/ 328623 h 606722"/>
                  <a:gd name="connsiteX6" fmla="*/ 253188 w 582235"/>
                  <a:gd name="connsiteY6" fmla="*/ 606722 h 606722"/>
                  <a:gd name="connsiteX7" fmla="*/ 151927 w 582235"/>
                  <a:gd name="connsiteY7" fmla="*/ 606722 h 606722"/>
                  <a:gd name="connsiteX8" fmla="*/ 303855 w 582235"/>
                  <a:gd name="connsiteY8" fmla="*/ 252766 h 606722"/>
                  <a:gd name="connsiteX9" fmla="*/ 405046 w 582235"/>
                  <a:gd name="connsiteY9" fmla="*/ 252766 h 606722"/>
                  <a:gd name="connsiteX10" fmla="*/ 405046 w 582235"/>
                  <a:gd name="connsiteY10" fmla="*/ 606722 h 606722"/>
                  <a:gd name="connsiteX11" fmla="*/ 303855 w 582235"/>
                  <a:gd name="connsiteY11" fmla="*/ 606722 h 606722"/>
                  <a:gd name="connsiteX12" fmla="*/ 455711 w 582235"/>
                  <a:gd name="connsiteY12" fmla="*/ 202241 h 606722"/>
                  <a:gd name="connsiteX13" fmla="*/ 556972 w 582235"/>
                  <a:gd name="connsiteY13" fmla="*/ 202241 h 606722"/>
                  <a:gd name="connsiteX14" fmla="*/ 556972 w 582235"/>
                  <a:gd name="connsiteY14" fmla="*/ 606722 h 606722"/>
                  <a:gd name="connsiteX15" fmla="*/ 455711 w 582235"/>
                  <a:gd name="connsiteY15" fmla="*/ 606722 h 606722"/>
                  <a:gd name="connsiteX16" fmla="*/ 455697 w 582235"/>
                  <a:gd name="connsiteY16" fmla="*/ 0 h 606722"/>
                  <a:gd name="connsiteX17" fmla="*/ 556785 w 582235"/>
                  <a:gd name="connsiteY17" fmla="*/ 0 h 606722"/>
                  <a:gd name="connsiteX18" fmla="*/ 556874 w 582235"/>
                  <a:gd name="connsiteY18" fmla="*/ 0 h 606722"/>
                  <a:gd name="connsiteX19" fmla="*/ 556963 w 582235"/>
                  <a:gd name="connsiteY19" fmla="*/ 0 h 606722"/>
                  <a:gd name="connsiteX20" fmla="*/ 557675 w 582235"/>
                  <a:gd name="connsiteY20" fmla="*/ 0 h 606722"/>
                  <a:gd name="connsiteX21" fmla="*/ 559366 w 582235"/>
                  <a:gd name="connsiteY21" fmla="*/ 89 h 606722"/>
                  <a:gd name="connsiteX22" fmla="*/ 560611 w 582235"/>
                  <a:gd name="connsiteY22" fmla="*/ 267 h 606722"/>
                  <a:gd name="connsiteX23" fmla="*/ 561857 w 582235"/>
                  <a:gd name="connsiteY23" fmla="*/ 444 h 606722"/>
                  <a:gd name="connsiteX24" fmla="*/ 563192 w 582235"/>
                  <a:gd name="connsiteY24" fmla="*/ 800 h 606722"/>
                  <a:gd name="connsiteX25" fmla="*/ 564171 w 582235"/>
                  <a:gd name="connsiteY25" fmla="*/ 1067 h 606722"/>
                  <a:gd name="connsiteX26" fmla="*/ 565506 w 582235"/>
                  <a:gd name="connsiteY26" fmla="*/ 1511 h 606722"/>
                  <a:gd name="connsiteX27" fmla="*/ 566574 w 582235"/>
                  <a:gd name="connsiteY27" fmla="*/ 1867 h 606722"/>
                  <a:gd name="connsiteX28" fmla="*/ 567730 w 582235"/>
                  <a:gd name="connsiteY28" fmla="*/ 2400 h 606722"/>
                  <a:gd name="connsiteX29" fmla="*/ 568798 w 582235"/>
                  <a:gd name="connsiteY29" fmla="*/ 2933 h 606722"/>
                  <a:gd name="connsiteX30" fmla="*/ 569777 w 582235"/>
                  <a:gd name="connsiteY30" fmla="*/ 3467 h 606722"/>
                  <a:gd name="connsiteX31" fmla="*/ 570934 w 582235"/>
                  <a:gd name="connsiteY31" fmla="*/ 4178 h 606722"/>
                  <a:gd name="connsiteX32" fmla="*/ 571824 w 582235"/>
                  <a:gd name="connsiteY32" fmla="*/ 4800 h 606722"/>
                  <a:gd name="connsiteX33" fmla="*/ 572891 w 582235"/>
                  <a:gd name="connsiteY33" fmla="*/ 5689 h 606722"/>
                  <a:gd name="connsiteX34" fmla="*/ 573781 w 582235"/>
                  <a:gd name="connsiteY34" fmla="*/ 6489 h 606722"/>
                  <a:gd name="connsiteX35" fmla="*/ 574760 w 582235"/>
                  <a:gd name="connsiteY35" fmla="*/ 7289 h 606722"/>
                  <a:gd name="connsiteX36" fmla="*/ 575917 w 582235"/>
                  <a:gd name="connsiteY36" fmla="*/ 8533 h 606722"/>
                  <a:gd name="connsiteX37" fmla="*/ 576451 w 582235"/>
                  <a:gd name="connsiteY37" fmla="*/ 9066 h 606722"/>
                  <a:gd name="connsiteX38" fmla="*/ 576451 w 582235"/>
                  <a:gd name="connsiteY38" fmla="*/ 9155 h 606722"/>
                  <a:gd name="connsiteX39" fmla="*/ 577964 w 582235"/>
                  <a:gd name="connsiteY39" fmla="*/ 11200 h 606722"/>
                  <a:gd name="connsiteX40" fmla="*/ 578053 w 582235"/>
                  <a:gd name="connsiteY40" fmla="*/ 11289 h 606722"/>
                  <a:gd name="connsiteX41" fmla="*/ 579209 w 582235"/>
                  <a:gd name="connsiteY41" fmla="*/ 13244 h 606722"/>
                  <a:gd name="connsiteX42" fmla="*/ 579743 w 582235"/>
                  <a:gd name="connsiteY42" fmla="*/ 14222 h 606722"/>
                  <a:gd name="connsiteX43" fmla="*/ 580277 w 582235"/>
                  <a:gd name="connsiteY43" fmla="*/ 15555 h 606722"/>
                  <a:gd name="connsiteX44" fmla="*/ 580722 w 582235"/>
                  <a:gd name="connsiteY44" fmla="*/ 16711 h 606722"/>
                  <a:gd name="connsiteX45" fmla="*/ 581167 w 582235"/>
                  <a:gd name="connsiteY45" fmla="*/ 17866 h 606722"/>
                  <a:gd name="connsiteX46" fmla="*/ 581523 w 582235"/>
                  <a:gd name="connsiteY46" fmla="*/ 19199 h 606722"/>
                  <a:gd name="connsiteX47" fmla="*/ 581790 w 582235"/>
                  <a:gd name="connsiteY47" fmla="*/ 20266 h 606722"/>
                  <a:gd name="connsiteX48" fmla="*/ 582146 w 582235"/>
                  <a:gd name="connsiteY48" fmla="*/ 22488 h 606722"/>
                  <a:gd name="connsiteX49" fmla="*/ 582146 w 582235"/>
                  <a:gd name="connsiteY49" fmla="*/ 22666 h 606722"/>
                  <a:gd name="connsiteX50" fmla="*/ 582235 w 582235"/>
                  <a:gd name="connsiteY50" fmla="*/ 25244 h 606722"/>
                  <a:gd name="connsiteX51" fmla="*/ 582235 w 582235"/>
                  <a:gd name="connsiteY51" fmla="*/ 126396 h 606722"/>
                  <a:gd name="connsiteX52" fmla="*/ 556963 w 582235"/>
                  <a:gd name="connsiteY52" fmla="*/ 151728 h 606722"/>
                  <a:gd name="connsiteX53" fmla="*/ 531691 w 582235"/>
                  <a:gd name="connsiteY53" fmla="*/ 126396 h 606722"/>
                  <a:gd name="connsiteX54" fmla="*/ 531691 w 582235"/>
                  <a:gd name="connsiteY54" fmla="*/ 79286 h 606722"/>
                  <a:gd name="connsiteX55" fmla="*/ 421260 w 582235"/>
                  <a:gd name="connsiteY55" fmla="*/ 171106 h 606722"/>
                  <a:gd name="connsiteX56" fmla="*/ 385666 w 582235"/>
                  <a:gd name="connsiteY56" fmla="*/ 167906 h 606722"/>
                  <a:gd name="connsiteX57" fmla="*/ 388869 w 582235"/>
                  <a:gd name="connsiteY57" fmla="*/ 132262 h 606722"/>
                  <a:gd name="connsiteX58" fmla="*/ 487020 w 582235"/>
                  <a:gd name="connsiteY58" fmla="*/ 50576 h 606722"/>
                  <a:gd name="connsiteX59" fmla="*/ 455697 w 582235"/>
                  <a:gd name="connsiteY59" fmla="*/ 50576 h 606722"/>
                  <a:gd name="connsiteX60" fmla="*/ 430425 w 582235"/>
                  <a:gd name="connsiteY60" fmla="*/ 25244 h 606722"/>
                  <a:gd name="connsiteX61" fmla="*/ 455697 w 582235"/>
                  <a:gd name="connsiteY61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582235" h="606722">
                    <a:moveTo>
                      <a:pt x="0" y="404481"/>
                    </a:moveTo>
                    <a:lnTo>
                      <a:pt x="101261" y="404481"/>
                    </a:lnTo>
                    <a:lnTo>
                      <a:pt x="101261" y="606722"/>
                    </a:lnTo>
                    <a:lnTo>
                      <a:pt x="0" y="606722"/>
                    </a:lnTo>
                    <a:close/>
                    <a:moveTo>
                      <a:pt x="151927" y="328623"/>
                    </a:moveTo>
                    <a:lnTo>
                      <a:pt x="253188" y="328623"/>
                    </a:lnTo>
                    <a:lnTo>
                      <a:pt x="253188" y="606722"/>
                    </a:lnTo>
                    <a:lnTo>
                      <a:pt x="151927" y="606722"/>
                    </a:lnTo>
                    <a:close/>
                    <a:moveTo>
                      <a:pt x="303855" y="252766"/>
                    </a:moveTo>
                    <a:lnTo>
                      <a:pt x="405046" y="252766"/>
                    </a:lnTo>
                    <a:lnTo>
                      <a:pt x="405046" y="606722"/>
                    </a:lnTo>
                    <a:lnTo>
                      <a:pt x="303855" y="606722"/>
                    </a:lnTo>
                    <a:close/>
                    <a:moveTo>
                      <a:pt x="455711" y="202241"/>
                    </a:moveTo>
                    <a:lnTo>
                      <a:pt x="556972" y="202241"/>
                    </a:lnTo>
                    <a:lnTo>
                      <a:pt x="556972" y="606722"/>
                    </a:lnTo>
                    <a:lnTo>
                      <a:pt x="455711" y="606722"/>
                    </a:lnTo>
                    <a:close/>
                    <a:moveTo>
                      <a:pt x="455697" y="0"/>
                    </a:moveTo>
                    <a:lnTo>
                      <a:pt x="556785" y="0"/>
                    </a:lnTo>
                    <a:lnTo>
                      <a:pt x="556874" y="0"/>
                    </a:lnTo>
                    <a:lnTo>
                      <a:pt x="556963" y="0"/>
                    </a:lnTo>
                    <a:cubicBezTo>
                      <a:pt x="557230" y="0"/>
                      <a:pt x="557408" y="0"/>
                      <a:pt x="557675" y="0"/>
                    </a:cubicBezTo>
                    <a:cubicBezTo>
                      <a:pt x="558298" y="89"/>
                      <a:pt x="558832" y="89"/>
                      <a:pt x="559366" y="89"/>
                    </a:cubicBezTo>
                    <a:cubicBezTo>
                      <a:pt x="559811" y="178"/>
                      <a:pt x="560256" y="267"/>
                      <a:pt x="560611" y="267"/>
                    </a:cubicBezTo>
                    <a:cubicBezTo>
                      <a:pt x="561056" y="356"/>
                      <a:pt x="561412" y="444"/>
                      <a:pt x="561857" y="444"/>
                    </a:cubicBezTo>
                    <a:cubicBezTo>
                      <a:pt x="562302" y="533"/>
                      <a:pt x="562747" y="711"/>
                      <a:pt x="563192" y="800"/>
                    </a:cubicBezTo>
                    <a:cubicBezTo>
                      <a:pt x="563548" y="889"/>
                      <a:pt x="563904" y="978"/>
                      <a:pt x="564171" y="1067"/>
                    </a:cubicBezTo>
                    <a:cubicBezTo>
                      <a:pt x="564616" y="1156"/>
                      <a:pt x="565061" y="1333"/>
                      <a:pt x="565506" y="1511"/>
                    </a:cubicBezTo>
                    <a:cubicBezTo>
                      <a:pt x="565862" y="1600"/>
                      <a:pt x="566218" y="1778"/>
                      <a:pt x="566574" y="1867"/>
                    </a:cubicBezTo>
                    <a:cubicBezTo>
                      <a:pt x="566929" y="2044"/>
                      <a:pt x="567285" y="2222"/>
                      <a:pt x="567730" y="2400"/>
                    </a:cubicBezTo>
                    <a:cubicBezTo>
                      <a:pt x="568086" y="2578"/>
                      <a:pt x="568442" y="2755"/>
                      <a:pt x="568798" y="2933"/>
                    </a:cubicBezTo>
                    <a:cubicBezTo>
                      <a:pt x="569154" y="3111"/>
                      <a:pt x="569421" y="3289"/>
                      <a:pt x="569777" y="3467"/>
                    </a:cubicBezTo>
                    <a:cubicBezTo>
                      <a:pt x="570133" y="3733"/>
                      <a:pt x="570578" y="4000"/>
                      <a:pt x="570934" y="4178"/>
                    </a:cubicBezTo>
                    <a:cubicBezTo>
                      <a:pt x="571201" y="4444"/>
                      <a:pt x="571557" y="4622"/>
                      <a:pt x="571824" y="4800"/>
                    </a:cubicBezTo>
                    <a:cubicBezTo>
                      <a:pt x="572180" y="5155"/>
                      <a:pt x="572536" y="5422"/>
                      <a:pt x="572891" y="5689"/>
                    </a:cubicBezTo>
                    <a:cubicBezTo>
                      <a:pt x="573247" y="5955"/>
                      <a:pt x="573514" y="6222"/>
                      <a:pt x="573781" y="6489"/>
                    </a:cubicBezTo>
                    <a:cubicBezTo>
                      <a:pt x="574137" y="6755"/>
                      <a:pt x="574493" y="7022"/>
                      <a:pt x="574760" y="7289"/>
                    </a:cubicBezTo>
                    <a:cubicBezTo>
                      <a:pt x="575205" y="7733"/>
                      <a:pt x="575561" y="8178"/>
                      <a:pt x="575917" y="8533"/>
                    </a:cubicBezTo>
                    <a:cubicBezTo>
                      <a:pt x="576095" y="8711"/>
                      <a:pt x="576273" y="8889"/>
                      <a:pt x="576451" y="9066"/>
                    </a:cubicBezTo>
                    <a:cubicBezTo>
                      <a:pt x="576451" y="9155"/>
                      <a:pt x="576451" y="9155"/>
                      <a:pt x="576451" y="9155"/>
                    </a:cubicBezTo>
                    <a:cubicBezTo>
                      <a:pt x="576985" y="9777"/>
                      <a:pt x="577519" y="10489"/>
                      <a:pt x="577964" y="11200"/>
                    </a:cubicBezTo>
                    <a:cubicBezTo>
                      <a:pt x="577964" y="11200"/>
                      <a:pt x="578053" y="11289"/>
                      <a:pt x="578053" y="11289"/>
                    </a:cubicBezTo>
                    <a:cubicBezTo>
                      <a:pt x="578498" y="12000"/>
                      <a:pt x="578854" y="12622"/>
                      <a:pt x="579209" y="13244"/>
                    </a:cubicBezTo>
                    <a:cubicBezTo>
                      <a:pt x="579387" y="13600"/>
                      <a:pt x="579565" y="13955"/>
                      <a:pt x="579743" y="14222"/>
                    </a:cubicBezTo>
                    <a:cubicBezTo>
                      <a:pt x="579921" y="14666"/>
                      <a:pt x="580099" y="15111"/>
                      <a:pt x="580277" y="15555"/>
                    </a:cubicBezTo>
                    <a:cubicBezTo>
                      <a:pt x="580455" y="15911"/>
                      <a:pt x="580633" y="16266"/>
                      <a:pt x="580722" y="16711"/>
                    </a:cubicBezTo>
                    <a:cubicBezTo>
                      <a:pt x="580900" y="17066"/>
                      <a:pt x="581078" y="17422"/>
                      <a:pt x="581167" y="17866"/>
                    </a:cubicBezTo>
                    <a:cubicBezTo>
                      <a:pt x="581256" y="18311"/>
                      <a:pt x="581434" y="18755"/>
                      <a:pt x="581523" y="19199"/>
                    </a:cubicBezTo>
                    <a:cubicBezTo>
                      <a:pt x="581612" y="19555"/>
                      <a:pt x="581701" y="19910"/>
                      <a:pt x="581790" y="20266"/>
                    </a:cubicBezTo>
                    <a:cubicBezTo>
                      <a:pt x="581879" y="20977"/>
                      <a:pt x="582057" y="21777"/>
                      <a:pt x="582146" y="22488"/>
                    </a:cubicBezTo>
                    <a:cubicBezTo>
                      <a:pt x="582146" y="22577"/>
                      <a:pt x="582146" y="22666"/>
                      <a:pt x="582146" y="22666"/>
                    </a:cubicBezTo>
                    <a:cubicBezTo>
                      <a:pt x="582235" y="23555"/>
                      <a:pt x="582235" y="24355"/>
                      <a:pt x="582235" y="25244"/>
                    </a:cubicBezTo>
                    <a:lnTo>
                      <a:pt x="582235" y="126396"/>
                    </a:lnTo>
                    <a:cubicBezTo>
                      <a:pt x="582235" y="140351"/>
                      <a:pt x="570934" y="151728"/>
                      <a:pt x="556963" y="151728"/>
                    </a:cubicBezTo>
                    <a:cubicBezTo>
                      <a:pt x="542992" y="151728"/>
                      <a:pt x="531691" y="140351"/>
                      <a:pt x="531691" y="126396"/>
                    </a:cubicBezTo>
                    <a:lnTo>
                      <a:pt x="531691" y="79286"/>
                    </a:lnTo>
                    <a:lnTo>
                      <a:pt x="421260" y="171106"/>
                    </a:lnTo>
                    <a:cubicBezTo>
                      <a:pt x="410582" y="180083"/>
                      <a:pt x="394564" y="178572"/>
                      <a:pt x="385666" y="167906"/>
                    </a:cubicBezTo>
                    <a:cubicBezTo>
                      <a:pt x="376678" y="157150"/>
                      <a:pt x="378191" y="141240"/>
                      <a:pt x="388869" y="132262"/>
                    </a:cubicBezTo>
                    <a:lnTo>
                      <a:pt x="487020" y="50576"/>
                    </a:lnTo>
                    <a:lnTo>
                      <a:pt x="455697" y="50576"/>
                    </a:lnTo>
                    <a:cubicBezTo>
                      <a:pt x="441727" y="50576"/>
                      <a:pt x="430425" y="39288"/>
                      <a:pt x="430425" y="25244"/>
                    </a:cubicBezTo>
                    <a:cubicBezTo>
                      <a:pt x="430425" y="11289"/>
                      <a:pt x="441727" y="0"/>
                      <a:pt x="45569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9" name="任意多边形 8"/>
            <p:cNvSpPr/>
            <p:nvPr/>
          </p:nvSpPr>
          <p:spPr bwMode="auto">
            <a:xfrm rot="19800000">
              <a:off x="1740836" y="4822243"/>
              <a:ext cx="800009" cy="236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 fontScale="70000" lnSpcReduction="20000"/>
            </a:bodyPr>
            <a:lstStyle/>
            <a:p>
              <a:pPr algn="ctr">
                <a:defRPr/>
              </a:pPr>
              <a:r>
                <a:rPr lang="zh-CN" altLang="en-US" sz="2600">
                  <a:solidFill>
                    <a:schemeClr val="bg1"/>
                  </a:solidFill>
                </a:rPr>
                <a:t>关键词</a:t>
              </a:r>
              <a:endParaRPr lang="zh-CN" altLang="en-US" sz="2600">
                <a:solidFill>
                  <a:schemeClr val="bg1"/>
                </a:solidFill>
              </a:endParaRPr>
            </a:p>
          </p:txBody>
        </p:sp>
        <p:sp>
          <p:nvSpPr>
            <p:cNvPr id="10" name="任意多边形 9"/>
            <p:cNvSpPr/>
            <p:nvPr/>
          </p:nvSpPr>
          <p:spPr bwMode="auto">
            <a:xfrm rot="19800000">
              <a:off x="2326437" y="5016678"/>
              <a:ext cx="800009" cy="236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 fontScale="70000" lnSpcReduction="20000"/>
            </a:bodyPr>
            <a:lstStyle/>
            <a:p>
              <a:pPr algn="ctr">
                <a:defRPr/>
              </a:pPr>
              <a:r>
                <a:rPr lang="zh-CN" altLang="en-US" sz="2600">
                  <a:solidFill>
                    <a:schemeClr val="bg1"/>
                  </a:solidFill>
                </a:rPr>
                <a:t>关键词</a:t>
              </a:r>
              <a:endParaRPr lang="zh-CN" altLang="en-US" sz="2600">
                <a:solidFill>
                  <a:schemeClr val="bg1"/>
                </a:solidFill>
              </a:endParaRPr>
            </a:p>
          </p:txBody>
        </p:sp>
        <p:sp>
          <p:nvSpPr>
            <p:cNvPr id="11" name="任意多边形 10"/>
            <p:cNvSpPr/>
            <p:nvPr/>
          </p:nvSpPr>
          <p:spPr bwMode="auto">
            <a:xfrm rot="19800000">
              <a:off x="3097182" y="5082207"/>
              <a:ext cx="800009" cy="236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 fontScale="70000" lnSpcReduction="20000"/>
            </a:bodyPr>
            <a:lstStyle/>
            <a:p>
              <a:pPr algn="ctr">
                <a:defRPr/>
              </a:pPr>
              <a:r>
                <a:rPr lang="zh-CN" altLang="en-US" sz="2600">
                  <a:solidFill>
                    <a:schemeClr val="bg1"/>
                  </a:solidFill>
                </a:rPr>
                <a:t>关键词</a:t>
              </a:r>
              <a:endParaRPr lang="zh-CN" altLang="en-US" sz="2600">
                <a:solidFill>
                  <a:schemeClr val="bg1"/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8540203" y="4373691"/>
              <a:ext cx="2578029" cy="973810"/>
              <a:chOff x="9062571" y="4373691"/>
              <a:chExt cx="2578029" cy="973810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9062571" y="4754239"/>
                <a:ext cx="2578029" cy="593262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>
                <a:normAutofit/>
              </a:bodyPr>
              <a:lstStyle/>
              <a:p>
                <a:pPr algn="ctr"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/>
                  <a:t>此部分内容作为文字排版占位显示</a:t>
                </a:r>
                <a:br>
                  <a:rPr lang="zh-CN" altLang="en-US" sz="1100"/>
                </a:br>
                <a:r>
                  <a:rPr lang="zh-CN" altLang="en-US" sz="1100"/>
                  <a:t>（建议使用主题字体）</a:t>
                </a:r>
                <a:endParaRPr lang="zh-CN" altLang="en-US" sz="1100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9062571" y="4373691"/>
                <a:ext cx="2578029" cy="380546"/>
              </a:xfrm>
              <a:prstGeom prst="rect">
                <a:avLst/>
              </a:prstGeom>
            </p:spPr>
            <p:txBody>
              <a:bodyPr wrap="none" lIns="90000" tIns="46800" rIns="90000" bIns="46800" anchor="ctr">
                <a:normAutofit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1"/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5855171" y="3786846"/>
              <a:ext cx="2578029" cy="973809"/>
              <a:chOff x="251866" y="1988839"/>
              <a:chExt cx="3288629" cy="78400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>
                <a:normAutofit/>
              </a:bodyPr>
              <a:lstStyle/>
              <a:p>
                <a:pPr algn="ctr"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/>
                  <a:t>此部分内容作为文字排版占位显示</a:t>
                </a:r>
                <a:br>
                  <a:rPr lang="zh-CN" altLang="en-US" sz="1100"/>
                </a:br>
                <a:r>
                  <a:rPr lang="zh-CN" altLang="en-US" sz="1100"/>
                  <a:t>（建议使用主题字体）</a:t>
                </a:r>
                <a:endParaRPr lang="zh-CN" altLang="en-US" sz="1100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251866" y="1988839"/>
                <a:ext cx="3288629" cy="306375"/>
              </a:xfrm>
              <a:prstGeom prst="rect">
                <a:avLst/>
              </a:prstGeom>
            </p:spPr>
            <p:txBody>
              <a:bodyPr wrap="none" lIns="90000" tIns="46800" rIns="90000" bIns="46800" anchor="ctr">
                <a:normAutofit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2"/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5855172" y="4960533"/>
              <a:ext cx="2578029" cy="973809"/>
              <a:chOff x="251866" y="1988839"/>
              <a:chExt cx="3288629" cy="78400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>
                <a:normAutofit/>
              </a:bodyPr>
              <a:lstStyle/>
              <a:p>
                <a:pPr algn="ctr"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/>
                  <a:t>此部分内容作为文字排版占位显示</a:t>
                </a:r>
                <a:br>
                  <a:rPr lang="zh-CN" altLang="en-US" sz="1100"/>
                </a:br>
                <a:r>
                  <a:rPr lang="zh-CN" altLang="en-US" sz="1100"/>
                  <a:t>（建议使用主题字体）</a:t>
                </a:r>
                <a:endParaRPr lang="zh-CN" altLang="en-US" sz="1100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251866" y="1988839"/>
                <a:ext cx="3288629" cy="306375"/>
              </a:xfrm>
              <a:prstGeom prst="rect">
                <a:avLst/>
              </a:prstGeom>
            </p:spPr>
            <p:txBody>
              <a:bodyPr wrap="none" lIns="90000" tIns="46800" rIns="90000" bIns="46800" anchor="ctr">
                <a:normAutofit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3"/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3"/>
                  </a:solidFill>
                </a:endParaRPr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6384032" y="4876920"/>
              <a:ext cx="2156171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6006940" y="1826322"/>
              <a:ext cx="5119683" cy="1070509"/>
              <a:chOff x="3536159" y="3725012"/>
              <a:chExt cx="5119683" cy="940703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3536160" y="3725012"/>
                <a:ext cx="5119682" cy="42301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none" lIns="90000" tIns="46800" rIns="90000" bIns="46800" anchor="ctr" anchorCtr="0">
                <a:normAutofit/>
              </a:bodyPr>
              <a:lstStyle/>
              <a:p>
                <a:pPr algn="ctr">
                  <a:buSzPct val="25000"/>
                </a:pPr>
                <a:r>
                  <a:rPr lang="zh-CN" altLang="en-US" sz="2400" b="1"/>
                  <a:t>标题文本预设</a:t>
                </a:r>
                <a:endParaRPr lang="zh-CN" altLang="en-US" sz="2400" b="1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3536159" y="4148027"/>
                <a:ext cx="5119682" cy="51768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>
                <a:normAutofit/>
              </a:bodyPr>
              <a:lstStyle/>
              <a:p>
                <a:pPr algn="ctr"/>
                <a:r>
                  <a:rPr lang="zh-CN" altLang="en-US" sz="1200"/>
                  <a:t>或许大小不同的文字错落的排版，更能够让枯燥的段落赋予变化！</a:t>
                </a:r>
                <a:br>
                  <a:rPr lang="zh-CN" altLang="en-US" sz="1200"/>
                </a:br>
                <a:r>
                  <a:rPr lang="zh-CN" altLang="en-US" sz="1200"/>
                  <a:t>主次分明的布局排版帮助</a:t>
                </a:r>
                <a:r>
                  <a:rPr lang="en-US" altLang="zh-CN" sz="1200"/>
                  <a:t>PPT</a:t>
                </a:r>
                <a:r>
                  <a:rPr lang="zh-CN" altLang="en-US" sz="1200"/>
                  <a:t>更好的传递和表达信息</a:t>
                </a:r>
                <a:endParaRPr lang="zh-CN" altLang="en-US" sz="1200"/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32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3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371364" y="1852629"/>
            <a:ext cx="11449272" cy="3196552"/>
            <a:chOff x="371364" y="1852629"/>
            <a:chExt cx="11449272" cy="3196552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371364" y="3626214"/>
              <a:ext cx="1144927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组合 3"/>
            <p:cNvGrpSpPr/>
            <p:nvPr/>
          </p:nvGrpSpPr>
          <p:grpSpPr>
            <a:xfrm>
              <a:off x="1022948" y="1852629"/>
              <a:ext cx="10146105" cy="3196552"/>
              <a:chOff x="1022948" y="1852629"/>
              <a:chExt cx="10146105" cy="3196552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1022948" y="1852629"/>
                <a:ext cx="3169904" cy="3196552"/>
                <a:chOff x="1022948" y="1852629"/>
                <a:chExt cx="3169904" cy="3196552"/>
              </a:xfrm>
            </p:grpSpPr>
            <p:sp>
              <p:nvSpPr>
                <p:cNvPr id="20" name="六边形 19"/>
                <p:cNvSpPr/>
                <p:nvPr/>
              </p:nvSpPr>
              <p:spPr>
                <a:xfrm rot="1800000">
                  <a:off x="1022948" y="2316509"/>
                  <a:ext cx="3169904" cy="2732672"/>
                </a:xfrm>
                <a:prstGeom prst="hexagon">
                  <a:avLst>
                    <a:gd name="adj" fmla="val 28912"/>
                    <a:gd name="vf" fmla="val 115470"/>
                  </a:avLst>
                </a:prstGeom>
                <a:solidFill>
                  <a:schemeClr val="accent1"/>
                </a:solidFill>
                <a:ln w="25400">
                  <a:solidFill>
                    <a:schemeClr val="accent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21" name="文本框 20"/>
                <p:cNvSpPr txBox="1"/>
                <p:nvPr/>
              </p:nvSpPr>
              <p:spPr bwMode="auto">
                <a:xfrm>
                  <a:off x="1235195" y="3374899"/>
                  <a:ext cx="2745412" cy="285039"/>
                </a:xfrm>
                <a:prstGeom prst="rect">
                  <a:avLst/>
                </a:prstGeom>
                <a:noFill/>
                <a:scene3d>
                  <a:camera prst="orthographicFront">
                    <a:rot lat="0" lon="0" rev="0"/>
                  </a:camera>
                  <a:lightRig rig="threePt" dir="t"/>
                </a:scene3d>
                <a:sp3d prstMaterial="matte">
                  <a:bevelT w="1270" h="1270"/>
                </a:sp3d>
              </p:spPr>
              <p:txBody>
                <a:bodyPr wrap="none" lIns="0" tIns="0" rIns="0" bIns="0" anchor="ctr">
                  <a:normAutofit/>
                </a:bodyPr>
                <a:lstStyle/>
                <a:p>
                  <a:pPr algn="ctr">
                    <a:defRPr/>
                  </a:pPr>
                  <a:r>
                    <a:rPr lang="zh-CN" altLang="en-US" sz="1600" b="1">
                      <a:solidFill>
                        <a:schemeClr val="bg1"/>
                      </a:solidFill>
                    </a:rPr>
                    <a:t>标题文本预设</a:t>
                  </a:r>
                  <a:endParaRPr lang="zh-CN" altLang="en-US" sz="1600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2" name="矩形 21"/>
                <p:cNvSpPr/>
                <p:nvPr/>
              </p:nvSpPr>
              <p:spPr>
                <a:xfrm>
                  <a:off x="1235195" y="3659938"/>
                  <a:ext cx="2754295" cy="732956"/>
                </a:xfrm>
                <a:prstGeom prst="rect">
                  <a:avLst/>
                </a:prstGeom>
              </p:spPr>
              <p:txBody>
                <a:bodyPr wrap="square" anchor="ctr" anchorCtr="1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  <a:defRPr/>
                  </a:pPr>
                  <a:r>
                    <a:rPr lang="zh-CN" altLang="en-US" sz="1100">
                      <a:solidFill>
                        <a:schemeClr val="bg1"/>
                      </a:solidFill>
                    </a:rPr>
                    <a:t>此部分内容作为文字排版占位显示</a:t>
                  </a:r>
                  <a:br>
                    <a:rPr lang="zh-CN" altLang="en-US" sz="1100">
                      <a:solidFill>
                        <a:schemeClr val="bg1"/>
                      </a:solidFill>
                    </a:rPr>
                  </a:br>
                  <a:r>
                    <a:rPr lang="zh-CN" altLang="en-US" sz="1100">
                      <a:solidFill>
                        <a:schemeClr val="bg1"/>
                      </a:solidFill>
                    </a:rPr>
                    <a:t>（建议使用主题字体）</a:t>
                  </a:r>
                  <a:endParaRPr lang="zh-CN" altLang="en-US" sz="110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23" name="组合 22"/>
                <p:cNvGrpSpPr/>
                <p:nvPr/>
              </p:nvGrpSpPr>
              <p:grpSpPr>
                <a:xfrm>
                  <a:off x="1939749" y="1852629"/>
                  <a:ext cx="1336303" cy="1151984"/>
                  <a:chOff x="2026813" y="1702803"/>
                  <a:chExt cx="1010032" cy="870716"/>
                </a:xfrm>
              </p:grpSpPr>
              <p:sp>
                <p:nvSpPr>
                  <p:cNvPr id="24" name="六边形 23"/>
                  <p:cNvSpPr/>
                  <p:nvPr/>
                </p:nvSpPr>
                <p:spPr>
                  <a:xfrm rot="1800000">
                    <a:off x="2026813" y="1702803"/>
                    <a:ext cx="1010032" cy="870716"/>
                  </a:xfrm>
                  <a:prstGeom prst="hexagon">
                    <a:avLst>
                      <a:gd name="adj" fmla="val 28912"/>
                      <a:gd name="vf" fmla="val 115470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accent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25" name="任意多边形 24"/>
                  <p:cNvSpPr/>
                  <p:nvPr/>
                </p:nvSpPr>
                <p:spPr bwMode="auto">
                  <a:xfrm>
                    <a:off x="2288060" y="1860636"/>
                    <a:ext cx="506452" cy="506452"/>
                  </a:xfrm>
                  <a:custGeom>
                    <a:avLst/>
                    <a:gdLst>
                      <a:gd name="T0" fmla="*/ 118 w 236"/>
                      <a:gd name="T1" fmla="*/ 0 h 236"/>
                      <a:gd name="T2" fmla="*/ 0 w 236"/>
                      <a:gd name="T3" fmla="*/ 118 h 236"/>
                      <a:gd name="T4" fmla="*/ 118 w 236"/>
                      <a:gd name="T5" fmla="*/ 236 h 236"/>
                      <a:gd name="T6" fmla="*/ 236 w 236"/>
                      <a:gd name="T7" fmla="*/ 118 h 236"/>
                      <a:gd name="T8" fmla="*/ 118 w 236"/>
                      <a:gd name="T9" fmla="*/ 0 h 236"/>
                      <a:gd name="T10" fmla="*/ 106 w 236"/>
                      <a:gd name="T11" fmla="*/ 171 h 236"/>
                      <a:gd name="T12" fmla="*/ 54 w 236"/>
                      <a:gd name="T13" fmla="*/ 163 h 236"/>
                      <a:gd name="T14" fmla="*/ 54 w 236"/>
                      <a:gd name="T15" fmla="*/ 121 h 236"/>
                      <a:gd name="T16" fmla="*/ 106 w 236"/>
                      <a:gd name="T17" fmla="*/ 121 h 236"/>
                      <a:gd name="T18" fmla="*/ 106 w 236"/>
                      <a:gd name="T19" fmla="*/ 171 h 236"/>
                      <a:gd name="T20" fmla="*/ 106 w 236"/>
                      <a:gd name="T21" fmla="*/ 114 h 236"/>
                      <a:gd name="T22" fmla="*/ 54 w 236"/>
                      <a:gd name="T23" fmla="*/ 114 h 236"/>
                      <a:gd name="T24" fmla="*/ 54 w 236"/>
                      <a:gd name="T25" fmla="*/ 72 h 236"/>
                      <a:gd name="T26" fmla="*/ 106 w 236"/>
                      <a:gd name="T27" fmla="*/ 64 h 236"/>
                      <a:gd name="T28" fmla="*/ 106 w 236"/>
                      <a:gd name="T29" fmla="*/ 114 h 236"/>
                      <a:gd name="T30" fmla="*/ 182 w 236"/>
                      <a:gd name="T31" fmla="*/ 182 h 236"/>
                      <a:gd name="T32" fmla="*/ 113 w 236"/>
                      <a:gd name="T33" fmla="*/ 172 h 236"/>
                      <a:gd name="T34" fmla="*/ 113 w 236"/>
                      <a:gd name="T35" fmla="*/ 121 h 236"/>
                      <a:gd name="T36" fmla="*/ 182 w 236"/>
                      <a:gd name="T37" fmla="*/ 121 h 236"/>
                      <a:gd name="T38" fmla="*/ 182 w 236"/>
                      <a:gd name="T39" fmla="*/ 182 h 236"/>
                      <a:gd name="T40" fmla="*/ 182 w 236"/>
                      <a:gd name="T41" fmla="*/ 114 h 236"/>
                      <a:gd name="T42" fmla="*/ 113 w 236"/>
                      <a:gd name="T43" fmla="*/ 114 h 236"/>
                      <a:gd name="T44" fmla="*/ 113 w 236"/>
                      <a:gd name="T45" fmla="*/ 63 h 236"/>
                      <a:gd name="T46" fmla="*/ 182 w 236"/>
                      <a:gd name="T47" fmla="*/ 53 h 236"/>
                      <a:gd name="T48" fmla="*/ 182 w 236"/>
                      <a:gd name="T49" fmla="*/ 114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236" h="236">
                        <a:moveTo>
                          <a:pt x="118" y="0"/>
                        </a:moveTo>
                        <a:cubicBezTo>
                          <a:pt x="53" y="0"/>
                          <a:pt x="0" y="53"/>
                          <a:pt x="0" y="118"/>
                        </a:cubicBezTo>
                        <a:cubicBezTo>
                          <a:pt x="0" y="183"/>
                          <a:pt x="53" y="236"/>
                          <a:pt x="118" y="236"/>
                        </a:cubicBezTo>
                        <a:cubicBezTo>
                          <a:pt x="183" y="236"/>
                          <a:pt x="236" y="183"/>
                          <a:pt x="236" y="118"/>
                        </a:cubicBezTo>
                        <a:cubicBezTo>
                          <a:pt x="236" y="53"/>
                          <a:pt x="183" y="0"/>
                          <a:pt x="118" y="0"/>
                        </a:cubicBezTo>
                        <a:close/>
                        <a:moveTo>
                          <a:pt x="106" y="171"/>
                        </a:moveTo>
                        <a:cubicBezTo>
                          <a:pt x="54" y="163"/>
                          <a:pt x="54" y="163"/>
                          <a:pt x="54" y="163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106" y="121"/>
                          <a:pt x="106" y="121"/>
                          <a:pt x="106" y="121"/>
                        </a:cubicBezTo>
                        <a:lnTo>
                          <a:pt x="106" y="171"/>
                        </a:lnTo>
                        <a:close/>
                        <a:moveTo>
                          <a:pt x="106" y="114"/>
                        </a:moveTo>
                        <a:cubicBezTo>
                          <a:pt x="54" y="114"/>
                          <a:pt x="54" y="114"/>
                          <a:pt x="54" y="114"/>
                        </a:cubicBezTo>
                        <a:cubicBezTo>
                          <a:pt x="54" y="72"/>
                          <a:pt x="54" y="72"/>
                          <a:pt x="54" y="72"/>
                        </a:cubicBezTo>
                        <a:cubicBezTo>
                          <a:pt x="106" y="64"/>
                          <a:pt x="106" y="64"/>
                          <a:pt x="106" y="64"/>
                        </a:cubicBezTo>
                        <a:lnTo>
                          <a:pt x="106" y="114"/>
                        </a:lnTo>
                        <a:close/>
                        <a:moveTo>
                          <a:pt x="182" y="182"/>
                        </a:moveTo>
                        <a:cubicBezTo>
                          <a:pt x="113" y="172"/>
                          <a:pt x="113" y="172"/>
                          <a:pt x="113" y="172"/>
                        </a:cubicBezTo>
                        <a:cubicBezTo>
                          <a:pt x="113" y="121"/>
                          <a:pt x="113" y="121"/>
                          <a:pt x="113" y="121"/>
                        </a:cubicBezTo>
                        <a:cubicBezTo>
                          <a:pt x="182" y="121"/>
                          <a:pt x="182" y="121"/>
                          <a:pt x="182" y="121"/>
                        </a:cubicBezTo>
                        <a:lnTo>
                          <a:pt x="182" y="182"/>
                        </a:lnTo>
                        <a:close/>
                        <a:moveTo>
                          <a:pt x="182" y="114"/>
                        </a:moveTo>
                        <a:cubicBezTo>
                          <a:pt x="113" y="114"/>
                          <a:pt x="113" y="114"/>
                          <a:pt x="113" y="114"/>
                        </a:cubicBezTo>
                        <a:cubicBezTo>
                          <a:pt x="113" y="63"/>
                          <a:pt x="113" y="63"/>
                          <a:pt x="113" y="63"/>
                        </a:cubicBezTo>
                        <a:cubicBezTo>
                          <a:pt x="182" y="53"/>
                          <a:pt x="182" y="53"/>
                          <a:pt x="182" y="53"/>
                        </a:cubicBezTo>
                        <a:lnTo>
                          <a:pt x="182" y="114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grpSp>
            <p:nvGrpSpPr>
              <p:cNvPr id="6" name="组合 5"/>
              <p:cNvGrpSpPr/>
              <p:nvPr/>
            </p:nvGrpSpPr>
            <p:grpSpPr>
              <a:xfrm>
                <a:off x="4511049" y="1852629"/>
                <a:ext cx="3169904" cy="3196552"/>
                <a:chOff x="4511048" y="1852629"/>
                <a:chExt cx="3169904" cy="3196552"/>
              </a:xfrm>
            </p:grpSpPr>
            <p:sp>
              <p:nvSpPr>
                <p:cNvPr id="14" name="六边形 13"/>
                <p:cNvSpPr/>
                <p:nvPr/>
              </p:nvSpPr>
              <p:spPr>
                <a:xfrm rot="1800000">
                  <a:off x="4511048" y="2316509"/>
                  <a:ext cx="3169904" cy="2732672"/>
                </a:xfrm>
                <a:prstGeom prst="hexagon">
                  <a:avLst>
                    <a:gd name="adj" fmla="val 28912"/>
                    <a:gd name="vf" fmla="val 115470"/>
                  </a:avLst>
                </a:prstGeom>
                <a:solidFill>
                  <a:schemeClr val="accent2"/>
                </a:solidFill>
                <a:ln w="25400">
                  <a:solidFill>
                    <a:schemeClr val="accent2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>
                  <a:off x="4717286" y="3659938"/>
                  <a:ext cx="2760303" cy="732956"/>
                </a:xfrm>
                <a:prstGeom prst="rect">
                  <a:avLst/>
                </a:prstGeom>
              </p:spPr>
              <p:txBody>
                <a:bodyPr wrap="square" anchor="ctr" anchorCtr="1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  <a:defRPr/>
                  </a:pPr>
                  <a:r>
                    <a:rPr lang="zh-CN" altLang="en-US" sz="1100">
                      <a:solidFill>
                        <a:schemeClr val="bg1"/>
                      </a:solidFill>
                    </a:rPr>
                    <a:t>此部分内容作为文字排版占位显示</a:t>
                  </a:r>
                  <a:br>
                    <a:rPr lang="zh-CN" altLang="en-US" sz="1100">
                      <a:solidFill>
                        <a:schemeClr val="bg1"/>
                      </a:solidFill>
                    </a:rPr>
                  </a:br>
                  <a:r>
                    <a:rPr lang="zh-CN" altLang="en-US" sz="1100">
                      <a:solidFill>
                        <a:schemeClr val="bg1"/>
                      </a:solidFill>
                    </a:rPr>
                    <a:t>（建议使用主题字体）</a:t>
                  </a:r>
                  <a:endParaRPr lang="zh-CN" altLang="en-US" sz="110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16" name="组合 15"/>
                <p:cNvGrpSpPr/>
                <p:nvPr/>
              </p:nvGrpSpPr>
              <p:grpSpPr>
                <a:xfrm>
                  <a:off x="5427847" y="1852629"/>
                  <a:ext cx="1336303" cy="1151984"/>
                  <a:chOff x="4444522" y="1702803"/>
                  <a:chExt cx="1010032" cy="870716"/>
                </a:xfrm>
              </p:grpSpPr>
              <p:sp>
                <p:nvSpPr>
                  <p:cNvPr id="18" name="六边形 17"/>
                  <p:cNvSpPr/>
                  <p:nvPr/>
                </p:nvSpPr>
                <p:spPr>
                  <a:xfrm rot="1800000">
                    <a:off x="4444522" y="1702803"/>
                    <a:ext cx="1010032" cy="870716"/>
                  </a:xfrm>
                  <a:prstGeom prst="hexagon">
                    <a:avLst>
                      <a:gd name="adj" fmla="val 28912"/>
                      <a:gd name="vf" fmla="val 115470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accent2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9" name="任意多边形 18"/>
                  <p:cNvSpPr/>
                  <p:nvPr/>
                </p:nvSpPr>
                <p:spPr bwMode="auto">
                  <a:xfrm>
                    <a:off x="4696313" y="1860636"/>
                    <a:ext cx="506452" cy="506452"/>
                  </a:xfrm>
                  <a:custGeom>
                    <a:avLst/>
                    <a:gdLst>
                      <a:gd name="T0" fmla="*/ 118 w 236"/>
                      <a:gd name="T1" fmla="*/ 0 h 236"/>
                      <a:gd name="T2" fmla="*/ 0 w 236"/>
                      <a:gd name="T3" fmla="*/ 118 h 236"/>
                      <a:gd name="T4" fmla="*/ 118 w 236"/>
                      <a:gd name="T5" fmla="*/ 236 h 236"/>
                      <a:gd name="T6" fmla="*/ 236 w 236"/>
                      <a:gd name="T7" fmla="*/ 118 h 236"/>
                      <a:gd name="T8" fmla="*/ 118 w 236"/>
                      <a:gd name="T9" fmla="*/ 0 h 236"/>
                      <a:gd name="T10" fmla="*/ 124 w 236"/>
                      <a:gd name="T11" fmla="*/ 56 h 236"/>
                      <a:gd name="T12" fmla="*/ 144 w 236"/>
                      <a:gd name="T13" fmla="*/ 46 h 236"/>
                      <a:gd name="T14" fmla="*/ 137 w 236"/>
                      <a:gd name="T15" fmla="*/ 67 h 236"/>
                      <a:gd name="T16" fmla="*/ 117 w 236"/>
                      <a:gd name="T17" fmla="*/ 77 h 236"/>
                      <a:gd name="T18" fmla="*/ 124 w 236"/>
                      <a:gd name="T19" fmla="*/ 56 h 236"/>
                      <a:gd name="T20" fmla="*/ 162 w 236"/>
                      <a:gd name="T21" fmla="*/ 164 h 236"/>
                      <a:gd name="T22" fmla="*/ 142 w 236"/>
                      <a:gd name="T23" fmla="*/ 181 h 236"/>
                      <a:gd name="T24" fmla="*/ 119 w 236"/>
                      <a:gd name="T25" fmla="*/ 175 h 236"/>
                      <a:gd name="T26" fmla="*/ 97 w 236"/>
                      <a:gd name="T27" fmla="*/ 181 h 236"/>
                      <a:gd name="T28" fmla="*/ 76 w 236"/>
                      <a:gd name="T29" fmla="*/ 164 h 236"/>
                      <a:gd name="T30" fmla="*/ 67 w 236"/>
                      <a:gd name="T31" fmla="*/ 96 h 236"/>
                      <a:gd name="T32" fmla="*/ 95 w 236"/>
                      <a:gd name="T33" fmla="*/ 79 h 236"/>
                      <a:gd name="T34" fmla="*/ 118 w 236"/>
                      <a:gd name="T35" fmla="*/ 85 h 236"/>
                      <a:gd name="T36" fmla="*/ 143 w 236"/>
                      <a:gd name="T37" fmla="*/ 79 h 236"/>
                      <a:gd name="T38" fmla="*/ 168 w 236"/>
                      <a:gd name="T39" fmla="*/ 92 h 236"/>
                      <a:gd name="T40" fmla="*/ 154 w 236"/>
                      <a:gd name="T41" fmla="*/ 118 h 236"/>
                      <a:gd name="T42" fmla="*/ 172 w 236"/>
                      <a:gd name="T43" fmla="*/ 145 h 236"/>
                      <a:gd name="T44" fmla="*/ 162 w 236"/>
                      <a:gd name="T45" fmla="*/ 164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236" h="236">
                        <a:moveTo>
                          <a:pt x="118" y="0"/>
                        </a:moveTo>
                        <a:cubicBezTo>
                          <a:pt x="53" y="0"/>
                          <a:pt x="0" y="53"/>
                          <a:pt x="0" y="118"/>
                        </a:cubicBezTo>
                        <a:cubicBezTo>
                          <a:pt x="0" y="183"/>
                          <a:pt x="53" y="236"/>
                          <a:pt x="118" y="236"/>
                        </a:cubicBezTo>
                        <a:cubicBezTo>
                          <a:pt x="183" y="236"/>
                          <a:pt x="236" y="183"/>
                          <a:pt x="236" y="118"/>
                        </a:cubicBezTo>
                        <a:cubicBezTo>
                          <a:pt x="236" y="53"/>
                          <a:pt x="183" y="0"/>
                          <a:pt x="118" y="0"/>
                        </a:cubicBezTo>
                        <a:close/>
                        <a:moveTo>
                          <a:pt x="124" y="56"/>
                        </a:moveTo>
                        <a:cubicBezTo>
                          <a:pt x="129" y="50"/>
                          <a:pt x="137" y="46"/>
                          <a:pt x="144" y="46"/>
                        </a:cubicBezTo>
                        <a:cubicBezTo>
                          <a:pt x="144" y="54"/>
                          <a:pt x="141" y="62"/>
                          <a:pt x="137" y="67"/>
                        </a:cubicBezTo>
                        <a:cubicBezTo>
                          <a:pt x="132" y="73"/>
                          <a:pt x="124" y="78"/>
                          <a:pt x="117" y="77"/>
                        </a:cubicBezTo>
                        <a:cubicBezTo>
                          <a:pt x="115" y="69"/>
                          <a:pt x="119" y="61"/>
                          <a:pt x="124" y="56"/>
                        </a:cubicBezTo>
                        <a:close/>
                        <a:moveTo>
                          <a:pt x="162" y="164"/>
                        </a:moveTo>
                        <a:cubicBezTo>
                          <a:pt x="157" y="172"/>
                          <a:pt x="151" y="180"/>
                          <a:pt x="142" y="181"/>
                        </a:cubicBezTo>
                        <a:cubicBezTo>
                          <a:pt x="133" y="181"/>
                          <a:pt x="130" y="175"/>
                          <a:pt x="119" y="175"/>
                        </a:cubicBezTo>
                        <a:cubicBezTo>
                          <a:pt x="109" y="175"/>
                          <a:pt x="106" y="180"/>
                          <a:pt x="97" y="181"/>
                        </a:cubicBezTo>
                        <a:cubicBezTo>
                          <a:pt x="88" y="181"/>
                          <a:pt x="82" y="172"/>
                          <a:pt x="76" y="164"/>
                        </a:cubicBezTo>
                        <a:cubicBezTo>
                          <a:pt x="64" y="147"/>
                          <a:pt x="55" y="116"/>
                          <a:pt x="67" y="96"/>
                        </a:cubicBezTo>
                        <a:cubicBezTo>
                          <a:pt x="73" y="85"/>
                          <a:pt x="84" y="79"/>
                          <a:pt x="95" y="79"/>
                        </a:cubicBezTo>
                        <a:cubicBezTo>
                          <a:pt x="104" y="79"/>
                          <a:pt x="112" y="85"/>
                          <a:pt x="118" y="85"/>
                        </a:cubicBezTo>
                        <a:cubicBezTo>
                          <a:pt x="123" y="85"/>
                          <a:pt x="133" y="77"/>
                          <a:pt x="143" y="79"/>
                        </a:cubicBezTo>
                        <a:cubicBezTo>
                          <a:pt x="148" y="79"/>
                          <a:pt x="160" y="80"/>
                          <a:pt x="168" y="92"/>
                        </a:cubicBezTo>
                        <a:cubicBezTo>
                          <a:pt x="167" y="92"/>
                          <a:pt x="153" y="100"/>
                          <a:pt x="154" y="118"/>
                        </a:cubicBezTo>
                        <a:cubicBezTo>
                          <a:pt x="154" y="138"/>
                          <a:pt x="171" y="145"/>
                          <a:pt x="172" y="145"/>
                        </a:cubicBezTo>
                        <a:cubicBezTo>
                          <a:pt x="171" y="145"/>
                          <a:pt x="169" y="155"/>
                          <a:pt x="162" y="16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sp>
              <p:nvSpPr>
                <p:cNvPr id="17" name="文本框 16"/>
                <p:cNvSpPr txBox="1"/>
                <p:nvPr/>
              </p:nvSpPr>
              <p:spPr bwMode="auto">
                <a:xfrm>
                  <a:off x="4695336" y="3374899"/>
                  <a:ext cx="2745412" cy="285039"/>
                </a:xfrm>
                <a:prstGeom prst="rect">
                  <a:avLst/>
                </a:prstGeom>
                <a:noFill/>
                <a:scene3d>
                  <a:camera prst="orthographicFront">
                    <a:rot lat="0" lon="0" rev="0"/>
                  </a:camera>
                  <a:lightRig rig="threePt" dir="t"/>
                </a:scene3d>
                <a:sp3d prstMaterial="matte">
                  <a:bevelT w="1270" h="1270"/>
                </a:sp3d>
              </p:spPr>
              <p:txBody>
                <a:bodyPr wrap="none" lIns="0" tIns="0" rIns="0" bIns="0" anchor="ctr">
                  <a:normAutofit/>
                </a:bodyPr>
                <a:lstStyle/>
                <a:p>
                  <a:pPr algn="ctr">
                    <a:defRPr/>
                  </a:pPr>
                  <a:r>
                    <a:rPr lang="zh-CN" altLang="en-US" sz="1600" b="1">
                      <a:solidFill>
                        <a:schemeClr val="bg1"/>
                      </a:solidFill>
                    </a:rPr>
                    <a:t>标题文本预设</a:t>
                  </a:r>
                  <a:endParaRPr lang="zh-CN" altLang="en-US" sz="1600" b="1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7" name="组合 6"/>
              <p:cNvGrpSpPr/>
              <p:nvPr/>
            </p:nvGrpSpPr>
            <p:grpSpPr>
              <a:xfrm>
                <a:off x="7999149" y="1852629"/>
                <a:ext cx="3169904" cy="3196552"/>
                <a:chOff x="7999149" y="1852629"/>
                <a:chExt cx="3169904" cy="3196552"/>
              </a:xfrm>
            </p:grpSpPr>
            <p:sp>
              <p:nvSpPr>
                <p:cNvPr id="8" name="六边形 7"/>
                <p:cNvSpPr/>
                <p:nvPr/>
              </p:nvSpPr>
              <p:spPr>
                <a:xfrm rot="1800000">
                  <a:off x="7999149" y="2316509"/>
                  <a:ext cx="3169904" cy="2732672"/>
                </a:xfrm>
                <a:prstGeom prst="hexagon">
                  <a:avLst>
                    <a:gd name="adj" fmla="val 28912"/>
                    <a:gd name="vf" fmla="val 115470"/>
                  </a:avLst>
                </a:prstGeom>
                <a:solidFill>
                  <a:schemeClr val="accent3"/>
                </a:solidFill>
                <a:ln w="25400">
                  <a:solidFill>
                    <a:schemeClr val="accent3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>
                  <a:off x="8205386" y="3659938"/>
                  <a:ext cx="2745415" cy="732956"/>
                </a:xfrm>
                <a:prstGeom prst="rect">
                  <a:avLst/>
                </a:prstGeom>
              </p:spPr>
              <p:txBody>
                <a:bodyPr wrap="square" anchor="ctr" anchorCtr="1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  <a:defRPr/>
                  </a:pPr>
                  <a:r>
                    <a:rPr lang="zh-CN" altLang="en-US" sz="1100">
                      <a:solidFill>
                        <a:schemeClr val="bg1"/>
                      </a:solidFill>
                    </a:rPr>
                    <a:t>此部分内容作为文字排版占位显示</a:t>
                  </a:r>
                  <a:br>
                    <a:rPr lang="zh-CN" altLang="en-US" sz="1100">
                      <a:solidFill>
                        <a:schemeClr val="bg1"/>
                      </a:solidFill>
                    </a:rPr>
                  </a:br>
                  <a:r>
                    <a:rPr lang="zh-CN" altLang="en-US" sz="1100">
                      <a:solidFill>
                        <a:schemeClr val="bg1"/>
                      </a:solidFill>
                    </a:rPr>
                    <a:t>（建议使用主题字体）</a:t>
                  </a:r>
                  <a:endParaRPr lang="zh-CN" altLang="en-US" sz="110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10" name="组合 9"/>
                <p:cNvGrpSpPr/>
                <p:nvPr/>
              </p:nvGrpSpPr>
              <p:grpSpPr>
                <a:xfrm>
                  <a:off x="8915947" y="1852629"/>
                  <a:ext cx="1336303" cy="1151984"/>
                  <a:chOff x="6862231" y="1702803"/>
                  <a:chExt cx="1010032" cy="870716"/>
                </a:xfrm>
              </p:grpSpPr>
              <p:sp>
                <p:nvSpPr>
                  <p:cNvPr id="12" name="六边形 11"/>
                  <p:cNvSpPr/>
                  <p:nvPr/>
                </p:nvSpPr>
                <p:spPr>
                  <a:xfrm rot="1800000">
                    <a:off x="6862231" y="1702803"/>
                    <a:ext cx="1010032" cy="870716"/>
                  </a:xfrm>
                  <a:prstGeom prst="hexagon">
                    <a:avLst>
                      <a:gd name="adj" fmla="val 28912"/>
                      <a:gd name="vf" fmla="val 115470"/>
                    </a:avLst>
                  </a:prstGeom>
                  <a:solidFill>
                    <a:schemeClr val="bg1"/>
                  </a:solidFill>
                  <a:ln w="25400"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3" name="任意多边形 12"/>
                  <p:cNvSpPr/>
                  <p:nvPr/>
                </p:nvSpPr>
                <p:spPr bwMode="auto">
                  <a:xfrm>
                    <a:off x="7114023" y="1860636"/>
                    <a:ext cx="506452" cy="506452"/>
                  </a:xfrm>
                  <a:custGeom>
                    <a:avLst/>
                    <a:gdLst>
                      <a:gd name="T0" fmla="*/ 118 w 236"/>
                      <a:gd name="T1" fmla="*/ 142 h 236"/>
                      <a:gd name="T2" fmla="*/ 142 w 236"/>
                      <a:gd name="T3" fmla="*/ 118 h 236"/>
                      <a:gd name="T4" fmla="*/ 137 w 236"/>
                      <a:gd name="T5" fmla="*/ 105 h 236"/>
                      <a:gd name="T6" fmla="*/ 118 w 236"/>
                      <a:gd name="T7" fmla="*/ 95 h 236"/>
                      <a:gd name="T8" fmla="*/ 99 w 236"/>
                      <a:gd name="T9" fmla="*/ 105 h 236"/>
                      <a:gd name="T10" fmla="*/ 94 w 236"/>
                      <a:gd name="T11" fmla="*/ 118 h 236"/>
                      <a:gd name="T12" fmla="*/ 118 w 236"/>
                      <a:gd name="T13" fmla="*/ 142 h 236"/>
                      <a:gd name="T14" fmla="*/ 170 w 236"/>
                      <a:gd name="T15" fmla="*/ 89 h 236"/>
                      <a:gd name="T16" fmla="*/ 170 w 236"/>
                      <a:gd name="T17" fmla="*/ 70 h 236"/>
                      <a:gd name="T18" fmla="*/ 170 w 236"/>
                      <a:gd name="T19" fmla="*/ 67 h 236"/>
                      <a:gd name="T20" fmla="*/ 167 w 236"/>
                      <a:gd name="T21" fmla="*/ 67 h 236"/>
                      <a:gd name="T22" fmla="*/ 147 w 236"/>
                      <a:gd name="T23" fmla="*/ 67 h 236"/>
                      <a:gd name="T24" fmla="*/ 147 w 236"/>
                      <a:gd name="T25" fmla="*/ 90 h 236"/>
                      <a:gd name="T26" fmla="*/ 170 w 236"/>
                      <a:gd name="T27" fmla="*/ 89 h 236"/>
                      <a:gd name="T28" fmla="*/ 118 w 236"/>
                      <a:gd name="T29" fmla="*/ 0 h 236"/>
                      <a:gd name="T30" fmla="*/ 0 w 236"/>
                      <a:gd name="T31" fmla="*/ 118 h 236"/>
                      <a:gd name="T32" fmla="*/ 118 w 236"/>
                      <a:gd name="T33" fmla="*/ 236 h 236"/>
                      <a:gd name="T34" fmla="*/ 236 w 236"/>
                      <a:gd name="T35" fmla="*/ 118 h 236"/>
                      <a:gd name="T36" fmla="*/ 118 w 236"/>
                      <a:gd name="T37" fmla="*/ 0 h 236"/>
                      <a:gd name="T38" fmla="*/ 185 w 236"/>
                      <a:gd name="T39" fmla="*/ 105 h 236"/>
                      <a:gd name="T40" fmla="*/ 185 w 236"/>
                      <a:gd name="T41" fmla="*/ 160 h 236"/>
                      <a:gd name="T42" fmla="*/ 159 w 236"/>
                      <a:gd name="T43" fmla="*/ 186 h 236"/>
                      <a:gd name="T44" fmla="*/ 77 w 236"/>
                      <a:gd name="T45" fmla="*/ 186 h 236"/>
                      <a:gd name="T46" fmla="*/ 51 w 236"/>
                      <a:gd name="T47" fmla="*/ 160 h 236"/>
                      <a:gd name="T48" fmla="*/ 51 w 236"/>
                      <a:gd name="T49" fmla="*/ 105 h 236"/>
                      <a:gd name="T50" fmla="*/ 51 w 236"/>
                      <a:gd name="T51" fmla="*/ 77 h 236"/>
                      <a:gd name="T52" fmla="*/ 77 w 236"/>
                      <a:gd name="T53" fmla="*/ 51 h 236"/>
                      <a:gd name="T54" fmla="*/ 159 w 236"/>
                      <a:gd name="T55" fmla="*/ 51 h 236"/>
                      <a:gd name="T56" fmla="*/ 185 w 236"/>
                      <a:gd name="T57" fmla="*/ 77 h 236"/>
                      <a:gd name="T58" fmla="*/ 185 w 236"/>
                      <a:gd name="T59" fmla="*/ 105 h 236"/>
                      <a:gd name="T60" fmla="*/ 155 w 236"/>
                      <a:gd name="T61" fmla="*/ 118 h 236"/>
                      <a:gd name="T62" fmla="*/ 118 w 236"/>
                      <a:gd name="T63" fmla="*/ 155 h 236"/>
                      <a:gd name="T64" fmla="*/ 81 w 236"/>
                      <a:gd name="T65" fmla="*/ 118 h 236"/>
                      <a:gd name="T66" fmla="*/ 84 w 236"/>
                      <a:gd name="T67" fmla="*/ 105 h 236"/>
                      <a:gd name="T68" fmla="*/ 64 w 236"/>
                      <a:gd name="T69" fmla="*/ 105 h 236"/>
                      <a:gd name="T70" fmla="*/ 64 w 236"/>
                      <a:gd name="T71" fmla="*/ 160 h 236"/>
                      <a:gd name="T72" fmla="*/ 77 w 236"/>
                      <a:gd name="T73" fmla="*/ 172 h 236"/>
                      <a:gd name="T74" fmla="*/ 159 w 236"/>
                      <a:gd name="T75" fmla="*/ 172 h 236"/>
                      <a:gd name="T76" fmla="*/ 172 w 236"/>
                      <a:gd name="T77" fmla="*/ 160 h 236"/>
                      <a:gd name="T78" fmla="*/ 172 w 236"/>
                      <a:gd name="T79" fmla="*/ 105 h 236"/>
                      <a:gd name="T80" fmla="*/ 152 w 236"/>
                      <a:gd name="T81" fmla="*/ 105 h 236"/>
                      <a:gd name="T82" fmla="*/ 155 w 236"/>
                      <a:gd name="T83" fmla="*/ 118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236" h="236">
                        <a:moveTo>
                          <a:pt x="118" y="142"/>
                        </a:moveTo>
                        <a:cubicBezTo>
                          <a:pt x="131" y="142"/>
                          <a:pt x="142" y="131"/>
                          <a:pt x="142" y="118"/>
                        </a:cubicBezTo>
                        <a:cubicBezTo>
                          <a:pt x="142" y="113"/>
                          <a:pt x="140" y="108"/>
                          <a:pt x="137" y="105"/>
                        </a:cubicBezTo>
                        <a:cubicBezTo>
                          <a:pt x="133" y="99"/>
                          <a:pt x="126" y="95"/>
                          <a:pt x="118" y="95"/>
                        </a:cubicBezTo>
                        <a:cubicBezTo>
                          <a:pt x="110" y="95"/>
                          <a:pt x="103" y="99"/>
                          <a:pt x="99" y="105"/>
                        </a:cubicBezTo>
                        <a:cubicBezTo>
                          <a:pt x="96" y="108"/>
                          <a:pt x="94" y="113"/>
                          <a:pt x="94" y="118"/>
                        </a:cubicBezTo>
                        <a:cubicBezTo>
                          <a:pt x="94" y="131"/>
                          <a:pt x="105" y="142"/>
                          <a:pt x="118" y="142"/>
                        </a:cubicBezTo>
                        <a:close/>
                        <a:moveTo>
                          <a:pt x="170" y="89"/>
                        </a:moveTo>
                        <a:cubicBezTo>
                          <a:pt x="170" y="70"/>
                          <a:pt x="170" y="70"/>
                          <a:pt x="170" y="70"/>
                        </a:cubicBezTo>
                        <a:cubicBezTo>
                          <a:pt x="170" y="67"/>
                          <a:pt x="170" y="67"/>
                          <a:pt x="170" y="67"/>
                        </a:cubicBezTo>
                        <a:cubicBezTo>
                          <a:pt x="167" y="67"/>
                          <a:pt x="167" y="67"/>
                          <a:pt x="167" y="67"/>
                        </a:cubicBezTo>
                        <a:cubicBezTo>
                          <a:pt x="147" y="67"/>
                          <a:pt x="147" y="67"/>
                          <a:pt x="147" y="67"/>
                        </a:cubicBezTo>
                        <a:cubicBezTo>
                          <a:pt x="147" y="90"/>
                          <a:pt x="147" y="90"/>
                          <a:pt x="147" y="90"/>
                        </a:cubicBezTo>
                        <a:lnTo>
                          <a:pt x="170" y="89"/>
                        </a:lnTo>
                        <a:close/>
                        <a:moveTo>
                          <a:pt x="118" y="0"/>
                        </a:moveTo>
                        <a:cubicBezTo>
                          <a:pt x="53" y="0"/>
                          <a:pt x="0" y="53"/>
                          <a:pt x="0" y="118"/>
                        </a:cubicBezTo>
                        <a:cubicBezTo>
                          <a:pt x="0" y="183"/>
                          <a:pt x="53" y="236"/>
                          <a:pt x="118" y="236"/>
                        </a:cubicBezTo>
                        <a:cubicBezTo>
                          <a:pt x="183" y="236"/>
                          <a:pt x="236" y="183"/>
                          <a:pt x="236" y="118"/>
                        </a:cubicBezTo>
                        <a:cubicBezTo>
                          <a:pt x="236" y="53"/>
                          <a:pt x="183" y="0"/>
                          <a:pt x="118" y="0"/>
                        </a:cubicBezTo>
                        <a:close/>
                        <a:moveTo>
                          <a:pt x="185" y="105"/>
                        </a:moveTo>
                        <a:cubicBezTo>
                          <a:pt x="185" y="160"/>
                          <a:pt x="185" y="160"/>
                          <a:pt x="185" y="160"/>
                        </a:cubicBezTo>
                        <a:cubicBezTo>
                          <a:pt x="185" y="174"/>
                          <a:pt x="173" y="186"/>
                          <a:pt x="159" y="186"/>
                        </a:cubicBezTo>
                        <a:cubicBezTo>
                          <a:pt x="77" y="186"/>
                          <a:pt x="77" y="186"/>
                          <a:pt x="77" y="186"/>
                        </a:cubicBezTo>
                        <a:cubicBezTo>
                          <a:pt x="62" y="186"/>
                          <a:pt x="51" y="174"/>
                          <a:pt x="51" y="160"/>
                        </a:cubicBezTo>
                        <a:cubicBezTo>
                          <a:pt x="51" y="105"/>
                          <a:pt x="51" y="105"/>
                          <a:pt x="51" y="105"/>
                        </a:cubicBezTo>
                        <a:cubicBezTo>
                          <a:pt x="51" y="77"/>
                          <a:pt x="51" y="77"/>
                          <a:pt x="51" y="77"/>
                        </a:cubicBezTo>
                        <a:cubicBezTo>
                          <a:pt x="51" y="63"/>
                          <a:pt x="62" y="51"/>
                          <a:pt x="77" y="51"/>
                        </a:cubicBezTo>
                        <a:cubicBezTo>
                          <a:pt x="159" y="51"/>
                          <a:pt x="159" y="51"/>
                          <a:pt x="159" y="51"/>
                        </a:cubicBezTo>
                        <a:cubicBezTo>
                          <a:pt x="173" y="51"/>
                          <a:pt x="185" y="63"/>
                          <a:pt x="185" y="77"/>
                        </a:cubicBezTo>
                        <a:lnTo>
                          <a:pt x="185" y="105"/>
                        </a:lnTo>
                        <a:close/>
                        <a:moveTo>
                          <a:pt x="155" y="118"/>
                        </a:moveTo>
                        <a:cubicBezTo>
                          <a:pt x="155" y="139"/>
                          <a:pt x="138" y="155"/>
                          <a:pt x="118" y="155"/>
                        </a:cubicBezTo>
                        <a:cubicBezTo>
                          <a:pt x="98" y="155"/>
                          <a:pt x="81" y="139"/>
                          <a:pt x="81" y="118"/>
                        </a:cubicBezTo>
                        <a:cubicBezTo>
                          <a:pt x="81" y="114"/>
                          <a:pt x="82" y="109"/>
                          <a:pt x="84" y="105"/>
                        </a:cubicBezTo>
                        <a:cubicBezTo>
                          <a:pt x="64" y="105"/>
                          <a:pt x="64" y="105"/>
                          <a:pt x="64" y="105"/>
                        </a:cubicBezTo>
                        <a:cubicBezTo>
                          <a:pt x="64" y="160"/>
                          <a:pt x="64" y="160"/>
                          <a:pt x="64" y="160"/>
                        </a:cubicBezTo>
                        <a:cubicBezTo>
                          <a:pt x="64" y="167"/>
                          <a:pt x="70" y="172"/>
                          <a:pt x="77" y="172"/>
                        </a:cubicBezTo>
                        <a:cubicBezTo>
                          <a:pt x="159" y="172"/>
                          <a:pt x="159" y="172"/>
                          <a:pt x="159" y="172"/>
                        </a:cubicBezTo>
                        <a:cubicBezTo>
                          <a:pt x="166" y="172"/>
                          <a:pt x="172" y="167"/>
                          <a:pt x="172" y="160"/>
                        </a:cubicBezTo>
                        <a:cubicBezTo>
                          <a:pt x="172" y="105"/>
                          <a:pt x="172" y="105"/>
                          <a:pt x="172" y="105"/>
                        </a:cubicBezTo>
                        <a:cubicBezTo>
                          <a:pt x="152" y="105"/>
                          <a:pt x="152" y="105"/>
                          <a:pt x="152" y="105"/>
                        </a:cubicBezTo>
                        <a:cubicBezTo>
                          <a:pt x="154" y="109"/>
                          <a:pt x="155" y="114"/>
                          <a:pt x="155" y="118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sp>
              <p:nvSpPr>
                <p:cNvPr id="11" name="文本框 10"/>
                <p:cNvSpPr txBox="1"/>
                <p:nvPr/>
              </p:nvSpPr>
              <p:spPr bwMode="auto">
                <a:xfrm>
                  <a:off x="8205388" y="3374899"/>
                  <a:ext cx="2745412" cy="285039"/>
                </a:xfrm>
                <a:prstGeom prst="rect">
                  <a:avLst/>
                </a:prstGeom>
                <a:noFill/>
                <a:scene3d>
                  <a:camera prst="orthographicFront">
                    <a:rot lat="0" lon="0" rev="0"/>
                  </a:camera>
                  <a:lightRig rig="threePt" dir="t"/>
                </a:scene3d>
                <a:sp3d prstMaterial="matte">
                  <a:bevelT w="1270" h="1270"/>
                </a:sp3d>
              </p:spPr>
              <p:txBody>
                <a:bodyPr wrap="none" lIns="0" tIns="0" rIns="0" bIns="0" anchor="ctr">
                  <a:normAutofit/>
                </a:bodyPr>
                <a:lstStyle/>
                <a:p>
                  <a:pPr algn="ctr">
                    <a:defRPr/>
                  </a:pPr>
                  <a:r>
                    <a:rPr lang="zh-CN" altLang="en-US" sz="1600" b="1">
                      <a:solidFill>
                        <a:schemeClr val="bg1"/>
                      </a:solidFill>
                    </a:rPr>
                    <a:t>标题文本预设</a:t>
                  </a:r>
                  <a:endParaRPr lang="zh-CN" altLang="en-US" sz="1600" b="1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26" name="组合 25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27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1919536" y="1592797"/>
            <a:ext cx="8703775" cy="4083875"/>
            <a:chOff x="1919536" y="1592797"/>
            <a:chExt cx="8703775" cy="4083875"/>
          </a:xfrm>
        </p:grpSpPr>
        <p:sp>
          <p:nvSpPr>
            <p:cNvPr id="3" name="椭圆 2"/>
            <p:cNvSpPr/>
            <p:nvPr/>
          </p:nvSpPr>
          <p:spPr>
            <a:xfrm>
              <a:off x="1919536" y="3073223"/>
              <a:ext cx="1123021" cy="11230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400" b="1"/>
                <a:t>标题文本</a:t>
              </a:r>
              <a:br>
                <a:rPr lang="zh-CN" altLang="en-US" sz="1400" b="1"/>
              </a:br>
              <a:r>
                <a:rPr lang="zh-CN" altLang="en-US" sz="1400" b="1"/>
                <a:t>预设</a:t>
              </a:r>
              <a:endParaRPr lang="zh-CN" altLang="en-US" sz="1400" b="1"/>
            </a:p>
          </p:txBody>
        </p:sp>
        <p:sp>
          <p:nvSpPr>
            <p:cNvPr id="4" name="椭圆 3"/>
            <p:cNvSpPr/>
            <p:nvPr/>
          </p:nvSpPr>
          <p:spPr>
            <a:xfrm>
              <a:off x="3182995" y="3073223"/>
              <a:ext cx="1123021" cy="11230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400" b="1"/>
                <a:t>标题文本</a:t>
              </a:r>
              <a:br>
                <a:rPr lang="zh-CN" altLang="en-US" sz="1400" b="1"/>
              </a:br>
              <a:r>
                <a:rPr lang="zh-CN" altLang="en-US" sz="1400" b="1"/>
                <a:t>预设</a:t>
              </a:r>
              <a:endParaRPr lang="zh-CN" altLang="en-US" sz="1400" b="1"/>
            </a:p>
          </p:txBody>
        </p:sp>
        <p:sp>
          <p:nvSpPr>
            <p:cNvPr id="5" name="椭圆 4"/>
            <p:cNvSpPr/>
            <p:nvPr/>
          </p:nvSpPr>
          <p:spPr>
            <a:xfrm>
              <a:off x="4446455" y="3073223"/>
              <a:ext cx="1123021" cy="112302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400" b="1"/>
                <a:t>标题文本</a:t>
              </a:r>
              <a:br>
                <a:rPr lang="zh-CN" altLang="en-US" sz="1400" b="1"/>
              </a:br>
              <a:r>
                <a:rPr lang="zh-CN" altLang="en-US" sz="1400" b="1"/>
                <a:t>预设</a:t>
              </a:r>
              <a:endParaRPr lang="zh-CN" altLang="en-US" sz="1400" b="1"/>
            </a:p>
          </p:txBody>
        </p:sp>
        <p:sp>
          <p:nvSpPr>
            <p:cNvPr id="6" name="椭圆 5"/>
            <p:cNvSpPr/>
            <p:nvPr/>
          </p:nvSpPr>
          <p:spPr>
            <a:xfrm>
              <a:off x="5709912" y="3073223"/>
              <a:ext cx="1123021" cy="1123024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400" b="1"/>
                <a:t>标题文本</a:t>
              </a:r>
              <a:br>
                <a:rPr lang="zh-CN" altLang="en-US" sz="1400" b="1"/>
              </a:br>
              <a:r>
                <a:rPr lang="zh-CN" altLang="en-US" sz="1400" b="1"/>
                <a:t>预设</a:t>
              </a:r>
              <a:endParaRPr lang="zh-CN" altLang="en-US" sz="1400" b="1"/>
            </a:p>
          </p:txBody>
        </p:sp>
        <p:sp>
          <p:nvSpPr>
            <p:cNvPr id="7" name="椭圆 6"/>
            <p:cNvSpPr/>
            <p:nvPr/>
          </p:nvSpPr>
          <p:spPr>
            <a:xfrm>
              <a:off x="6973370" y="3073223"/>
              <a:ext cx="1123021" cy="11230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400" b="1"/>
                <a:t>标题文本</a:t>
              </a:r>
              <a:br>
                <a:rPr lang="zh-CN" altLang="en-US" sz="1400" b="1"/>
              </a:br>
              <a:r>
                <a:rPr lang="zh-CN" altLang="en-US" sz="1400" b="1"/>
                <a:t>预设</a:t>
              </a:r>
              <a:endParaRPr lang="zh-CN" altLang="en-US" sz="1400" b="1"/>
            </a:p>
          </p:txBody>
        </p:sp>
        <p:sp>
          <p:nvSpPr>
            <p:cNvPr id="8" name="椭圆 7"/>
            <p:cNvSpPr/>
            <p:nvPr/>
          </p:nvSpPr>
          <p:spPr>
            <a:xfrm>
              <a:off x="8236831" y="3073223"/>
              <a:ext cx="1123021" cy="112302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400" b="1"/>
                <a:t>标题文本</a:t>
              </a:r>
              <a:br>
                <a:rPr lang="zh-CN" altLang="en-US" sz="1400" b="1"/>
              </a:br>
              <a:r>
                <a:rPr lang="zh-CN" altLang="en-US" sz="1400" b="1"/>
                <a:t>预设</a:t>
              </a:r>
              <a:endParaRPr lang="zh-CN" altLang="en-US" sz="1400" b="1"/>
            </a:p>
          </p:txBody>
        </p:sp>
        <p:sp>
          <p:nvSpPr>
            <p:cNvPr id="9" name="椭圆 8"/>
            <p:cNvSpPr/>
            <p:nvPr/>
          </p:nvSpPr>
          <p:spPr>
            <a:xfrm>
              <a:off x="9500290" y="3073223"/>
              <a:ext cx="1123021" cy="112302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zh-CN" altLang="en-US" sz="1400" b="1"/>
                <a:t>标题文本</a:t>
              </a:r>
              <a:br>
                <a:rPr lang="zh-CN" altLang="en-US" sz="1400" b="1"/>
              </a:br>
              <a:r>
                <a:rPr lang="zh-CN" altLang="en-US" sz="1400" b="1"/>
                <a:t>预设</a:t>
              </a:r>
              <a:endParaRPr lang="zh-CN" altLang="en-US" sz="1400" b="1"/>
            </a:p>
          </p:txBody>
        </p:sp>
        <p:cxnSp>
          <p:nvCxnSpPr>
            <p:cNvPr id="10" name="直接连接符 9"/>
            <p:cNvCxnSpPr>
              <a:endCxn id="3" idx="0"/>
            </p:cNvCxnSpPr>
            <p:nvPr/>
          </p:nvCxnSpPr>
          <p:spPr>
            <a:xfrm flipH="1">
              <a:off x="2481049" y="2381709"/>
              <a:ext cx="3781759" cy="691515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>
              <a:endCxn id="4" idx="0"/>
            </p:cNvCxnSpPr>
            <p:nvPr/>
          </p:nvCxnSpPr>
          <p:spPr>
            <a:xfrm flipH="1">
              <a:off x="3744507" y="2381712"/>
              <a:ext cx="2518296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>
              <a:endCxn id="5" idx="0"/>
            </p:cNvCxnSpPr>
            <p:nvPr/>
          </p:nvCxnSpPr>
          <p:spPr>
            <a:xfrm flipH="1">
              <a:off x="5007966" y="2381712"/>
              <a:ext cx="1254837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endCxn id="9" idx="0"/>
            </p:cNvCxnSpPr>
            <p:nvPr/>
          </p:nvCxnSpPr>
          <p:spPr>
            <a:xfrm>
              <a:off x="6262802" y="2381712"/>
              <a:ext cx="3798999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>
              <a:endCxn id="8" idx="0"/>
            </p:cNvCxnSpPr>
            <p:nvPr/>
          </p:nvCxnSpPr>
          <p:spPr>
            <a:xfrm>
              <a:off x="6262803" y="2381712"/>
              <a:ext cx="2535539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endCxn id="7" idx="0"/>
            </p:cNvCxnSpPr>
            <p:nvPr/>
          </p:nvCxnSpPr>
          <p:spPr>
            <a:xfrm>
              <a:off x="6262803" y="2381712"/>
              <a:ext cx="1272080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>
              <a:endCxn id="6" idx="0"/>
            </p:cNvCxnSpPr>
            <p:nvPr/>
          </p:nvCxnSpPr>
          <p:spPr>
            <a:xfrm>
              <a:off x="6262801" y="2381712"/>
              <a:ext cx="8623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任意多边形 16"/>
            <p:cNvSpPr/>
            <p:nvPr/>
          </p:nvSpPr>
          <p:spPr>
            <a:xfrm>
              <a:off x="5021110" y="4887757"/>
              <a:ext cx="2483391" cy="788915"/>
            </a:xfrm>
            <a:custGeom>
              <a:avLst/>
              <a:gdLst>
                <a:gd name="connsiteX0" fmla="*/ 982038 w 1964076"/>
                <a:gd name="connsiteY0" fmla="*/ 0 h 623941"/>
                <a:gd name="connsiteX1" fmla="*/ 1912781 w 1964076"/>
                <a:gd name="connsiteY1" fmla="*/ 266700 h 623941"/>
                <a:gd name="connsiteX2" fmla="*/ 1904535 w 1964076"/>
                <a:gd name="connsiteY2" fmla="*/ 266700 h 623941"/>
                <a:gd name="connsiteX3" fmla="*/ 1964076 w 1964076"/>
                <a:gd name="connsiteY3" fmla="*/ 326241 h 623941"/>
                <a:gd name="connsiteX4" fmla="*/ 1964076 w 1964076"/>
                <a:gd name="connsiteY4" fmla="*/ 564400 h 623941"/>
                <a:gd name="connsiteX5" fmla="*/ 1904535 w 1964076"/>
                <a:gd name="connsiteY5" fmla="*/ 623941 h 623941"/>
                <a:gd name="connsiteX6" fmla="*/ 59541 w 1964076"/>
                <a:gd name="connsiteY6" fmla="*/ 623941 h 623941"/>
                <a:gd name="connsiteX7" fmla="*/ 0 w 1964076"/>
                <a:gd name="connsiteY7" fmla="*/ 564400 h 623941"/>
                <a:gd name="connsiteX8" fmla="*/ 0 w 1964076"/>
                <a:gd name="connsiteY8" fmla="*/ 326241 h 623941"/>
                <a:gd name="connsiteX9" fmla="*/ 59541 w 1964076"/>
                <a:gd name="connsiteY9" fmla="*/ 266700 h 623941"/>
                <a:gd name="connsiteX10" fmla="*/ 51295 w 1964076"/>
                <a:gd name="connsiteY10" fmla="*/ 266700 h 623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4076" h="623941">
                  <a:moveTo>
                    <a:pt x="982038" y="0"/>
                  </a:moveTo>
                  <a:lnTo>
                    <a:pt x="1912781" y="266700"/>
                  </a:lnTo>
                  <a:lnTo>
                    <a:pt x="1904535" y="266700"/>
                  </a:lnTo>
                  <a:cubicBezTo>
                    <a:pt x="1937419" y="266700"/>
                    <a:pt x="1964076" y="293357"/>
                    <a:pt x="1964076" y="326241"/>
                  </a:cubicBezTo>
                  <a:lnTo>
                    <a:pt x="1964076" y="564400"/>
                  </a:lnTo>
                  <a:cubicBezTo>
                    <a:pt x="1964076" y="597284"/>
                    <a:pt x="1937419" y="623941"/>
                    <a:pt x="1904535" y="623941"/>
                  </a:cubicBezTo>
                  <a:lnTo>
                    <a:pt x="59541" y="623941"/>
                  </a:lnTo>
                  <a:cubicBezTo>
                    <a:pt x="26657" y="623941"/>
                    <a:pt x="0" y="597284"/>
                    <a:pt x="0" y="564400"/>
                  </a:cubicBezTo>
                  <a:lnTo>
                    <a:pt x="0" y="326241"/>
                  </a:lnTo>
                  <a:cubicBezTo>
                    <a:pt x="0" y="293357"/>
                    <a:pt x="26657" y="266700"/>
                    <a:pt x="59541" y="266700"/>
                  </a:cubicBezTo>
                  <a:lnTo>
                    <a:pt x="51295" y="26670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182880" rIns="91440" anchor="ctr" anchorCtr="1">
              <a:normAutofit/>
            </a:bodyPr>
            <a:lstStyle/>
            <a:p>
              <a:pPr algn="ctr"/>
              <a:r>
                <a:rPr lang="zh-CN" altLang="en-US" sz="1600" b="1"/>
                <a:t>标题文本预设</a:t>
              </a:r>
              <a:endParaRPr lang="zh-CN" altLang="en-US" sz="1600" b="1"/>
            </a:p>
          </p:txBody>
        </p:sp>
        <p:cxnSp>
          <p:nvCxnSpPr>
            <p:cNvPr id="18" name="直接连接符 17"/>
            <p:cNvCxnSpPr/>
            <p:nvPr/>
          </p:nvCxnSpPr>
          <p:spPr>
            <a:xfrm flipH="1" flipV="1">
              <a:off x="2481050" y="4196245"/>
              <a:ext cx="3781756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H="1" flipV="1">
              <a:off x="3744507" y="4196245"/>
              <a:ext cx="2518296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H="1" flipV="1">
              <a:off x="5007966" y="4196245"/>
              <a:ext cx="1254837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6262802" y="4196245"/>
              <a:ext cx="3798999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6262803" y="4196245"/>
              <a:ext cx="2535539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6262803" y="4196245"/>
              <a:ext cx="1272080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6262801" y="4196245"/>
              <a:ext cx="8623" cy="691513"/>
            </a:xfrm>
            <a:prstGeom prst="line">
              <a:avLst/>
            </a:prstGeom>
            <a:ln w="19050">
              <a:solidFill>
                <a:schemeClr val="tx2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任意多边形 24"/>
            <p:cNvSpPr/>
            <p:nvPr/>
          </p:nvSpPr>
          <p:spPr>
            <a:xfrm>
              <a:off x="5021109" y="1592797"/>
              <a:ext cx="2483391" cy="788915"/>
            </a:xfrm>
            <a:custGeom>
              <a:avLst/>
              <a:gdLst>
                <a:gd name="connsiteX0" fmla="*/ 59541 w 1964076"/>
                <a:gd name="connsiteY0" fmla="*/ 0 h 623941"/>
                <a:gd name="connsiteX1" fmla="*/ 1904535 w 1964076"/>
                <a:gd name="connsiteY1" fmla="*/ 0 h 623941"/>
                <a:gd name="connsiteX2" fmla="*/ 1964076 w 1964076"/>
                <a:gd name="connsiteY2" fmla="*/ 59541 h 623941"/>
                <a:gd name="connsiteX3" fmla="*/ 1964076 w 1964076"/>
                <a:gd name="connsiteY3" fmla="*/ 297700 h 623941"/>
                <a:gd name="connsiteX4" fmla="*/ 1904535 w 1964076"/>
                <a:gd name="connsiteY4" fmla="*/ 357241 h 623941"/>
                <a:gd name="connsiteX5" fmla="*/ 1912781 w 1964076"/>
                <a:gd name="connsiteY5" fmla="*/ 357241 h 623941"/>
                <a:gd name="connsiteX6" fmla="*/ 982038 w 1964076"/>
                <a:gd name="connsiteY6" fmla="*/ 623941 h 623941"/>
                <a:gd name="connsiteX7" fmla="*/ 51295 w 1964076"/>
                <a:gd name="connsiteY7" fmla="*/ 357241 h 623941"/>
                <a:gd name="connsiteX8" fmla="*/ 59541 w 1964076"/>
                <a:gd name="connsiteY8" fmla="*/ 357241 h 623941"/>
                <a:gd name="connsiteX9" fmla="*/ 0 w 1964076"/>
                <a:gd name="connsiteY9" fmla="*/ 297700 h 623941"/>
                <a:gd name="connsiteX10" fmla="*/ 0 w 1964076"/>
                <a:gd name="connsiteY10" fmla="*/ 59541 h 623941"/>
                <a:gd name="connsiteX11" fmla="*/ 59541 w 1964076"/>
                <a:gd name="connsiteY11" fmla="*/ 0 h 623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076" h="623941">
                  <a:moveTo>
                    <a:pt x="59541" y="0"/>
                  </a:moveTo>
                  <a:lnTo>
                    <a:pt x="1904535" y="0"/>
                  </a:lnTo>
                  <a:cubicBezTo>
                    <a:pt x="1937419" y="0"/>
                    <a:pt x="1964076" y="26657"/>
                    <a:pt x="1964076" y="59541"/>
                  </a:cubicBezTo>
                  <a:lnTo>
                    <a:pt x="1964076" y="297700"/>
                  </a:lnTo>
                  <a:cubicBezTo>
                    <a:pt x="1964076" y="330584"/>
                    <a:pt x="1937419" y="357241"/>
                    <a:pt x="1904535" y="357241"/>
                  </a:cubicBezTo>
                  <a:lnTo>
                    <a:pt x="1912781" y="357241"/>
                  </a:lnTo>
                  <a:lnTo>
                    <a:pt x="982038" y="623941"/>
                  </a:lnTo>
                  <a:lnTo>
                    <a:pt x="51295" y="357241"/>
                  </a:lnTo>
                  <a:lnTo>
                    <a:pt x="59541" y="357241"/>
                  </a:lnTo>
                  <a:cubicBezTo>
                    <a:pt x="26657" y="357241"/>
                    <a:pt x="0" y="330584"/>
                    <a:pt x="0" y="297700"/>
                  </a:cubicBezTo>
                  <a:lnTo>
                    <a:pt x="0" y="59541"/>
                  </a:lnTo>
                  <a:cubicBezTo>
                    <a:pt x="0" y="26657"/>
                    <a:pt x="26657" y="0"/>
                    <a:pt x="59541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bIns="182880" anchor="ctr" anchorCtr="1">
              <a:normAutofit/>
            </a:bodyPr>
            <a:lstStyle/>
            <a:p>
              <a:pPr algn="ctr"/>
              <a:r>
                <a:rPr lang="zh-CN" altLang="en-US" sz="1600" b="1"/>
                <a:t>标题文本预设</a:t>
              </a:r>
              <a:endParaRPr lang="zh-CN" altLang="en-US" sz="1600" b="1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27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0" name="图片 19" descr="图片包含 室内&#10;&#10;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33000"/>
                      </a14:imgEffect>
                      <a14:imgEffect>
                        <a14:sharpenSoften amoun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3" r="12987" b="5280"/>
            <a:stretch>
              <a:fillRect/>
            </a:stretch>
          </p:blipFill>
          <p:spPr>
            <a:xfrm rot="5400000">
              <a:off x="2667000" y="-2667000"/>
              <a:ext cx="6858000" cy="12192000"/>
            </a:xfrm>
            <a:prstGeom prst="rect">
              <a:avLst/>
            </a:prstGeom>
          </p:spPr>
        </p:pic>
        <p:sp>
          <p:nvSpPr>
            <p:cNvPr id="24" name="矩形 2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/>
        </p:nvSpPr>
        <p:spPr>
          <a:xfrm>
            <a:off x="3225384" y="1886959"/>
            <a:ext cx="5741233" cy="2800301"/>
          </a:xfrm>
          <a:prstGeom prst="rect">
            <a:avLst/>
          </a:prstGeom>
          <a:noFill/>
          <a:ln w="1905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64268" y="4048530"/>
            <a:ext cx="4461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457200"/>
            <a:r>
              <a:rPr lang="en-US" altLang="zh-CN" sz="2000" dirty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-DESIGN BY DOCER-</a:t>
            </a:r>
            <a:endParaRPr lang="zh-CN" altLang="en-US" sz="2000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73850" y="2509491"/>
            <a:ext cx="584247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zh-CN" altLang="en-US" sz="4400" spc="-15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演示完毕 谢谢观看</a:t>
            </a:r>
            <a:endParaRPr lang="en-US" altLang="zh-CN" sz="4400" spc="-15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algn="ctr" defTabSz="457200"/>
            <a:r>
              <a:rPr lang="en-US" altLang="zh-CN" sz="2400" spc="-15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THANKS FOR YOUR WATCHING </a:t>
            </a:r>
            <a:endParaRPr lang="zh-CN" altLang="en-US" sz="2400" spc="-15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5637890" y="3945232"/>
            <a:ext cx="9144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等腰三角形 9"/>
          <p:cNvSpPr/>
          <p:nvPr/>
        </p:nvSpPr>
        <p:spPr>
          <a:xfrm rot="10800000">
            <a:off x="5879190" y="4682056"/>
            <a:ext cx="431800" cy="30217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4" grpId="0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图片包含 山谷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14" r="6514"/>
          <a:stretch>
            <a:fillRect/>
          </a:stretch>
        </p:blipFill>
        <p:spPr>
          <a:xfrm>
            <a:off x="237201" y="264695"/>
            <a:ext cx="7880105" cy="6328610"/>
          </a:xfrm>
          <a:prstGeom prst="rect">
            <a:avLst/>
          </a:prstGeom>
        </p:spPr>
      </p:pic>
      <p:sp>
        <p:nvSpPr>
          <p:cNvPr id="3" name="任意多边形 2"/>
          <p:cNvSpPr/>
          <p:nvPr/>
        </p:nvSpPr>
        <p:spPr>
          <a:xfrm>
            <a:off x="7315200" y="761567"/>
            <a:ext cx="4154905" cy="5334867"/>
          </a:xfrm>
          <a:custGeom>
            <a:avLst/>
            <a:gdLst>
              <a:gd name="connsiteX0" fmla="*/ 0 w 4028303"/>
              <a:gd name="connsiteY0" fmla="*/ 0 h 4979773"/>
              <a:gd name="connsiteX1" fmla="*/ 4028303 w 4028303"/>
              <a:gd name="connsiteY1" fmla="*/ 0 h 4979773"/>
              <a:gd name="connsiteX2" fmla="*/ 4028303 w 4028303"/>
              <a:gd name="connsiteY2" fmla="*/ 4979773 h 4979773"/>
              <a:gd name="connsiteX3" fmla="*/ 0 w 4028303"/>
              <a:gd name="connsiteY3" fmla="*/ 4979773 h 4979773"/>
              <a:gd name="connsiteX4" fmla="*/ 0 w 4028303"/>
              <a:gd name="connsiteY4" fmla="*/ 963827 h 4979773"/>
              <a:gd name="connsiteX5" fmla="*/ 222422 w 4028303"/>
              <a:gd name="connsiteY5" fmla="*/ 741405 h 4979773"/>
              <a:gd name="connsiteX6" fmla="*/ 0 w 4028303"/>
              <a:gd name="connsiteY6" fmla="*/ 518983 h 4979773"/>
              <a:gd name="connsiteX7" fmla="*/ 0 w 4028303"/>
              <a:gd name="connsiteY7" fmla="*/ 0 h 4979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28303" h="4979773">
                <a:moveTo>
                  <a:pt x="0" y="0"/>
                </a:moveTo>
                <a:lnTo>
                  <a:pt x="4028303" y="0"/>
                </a:lnTo>
                <a:lnTo>
                  <a:pt x="4028303" y="4979773"/>
                </a:lnTo>
                <a:lnTo>
                  <a:pt x="0" y="4979773"/>
                </a:lnTo>
                <a:lnTo>
                  <a:pt x="0" y="963827"/>
                </a:lnTo>
                <a:lnTo>
                  <a:pt x="222422" y="741405"/>
                </a:lnTo>
                <a:lnTo>
                  <a:pt x="0" y="5189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6" name="图表 5"/>
          <p:cNvGraphicFramePr/>
          <p:nvPr/>
        </p:nvGraphicFramePr>
        <p:xfrm>
          <a:off x="7670280" y="2578085"/>
          <a:ext cx="3495025" cy="31008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1122469" y="1425228"/>
            <a:ext cx="4369338" cy="3578048"/>
            <a:chOff x="1688526" y="1159469"/>
            <a:chExt cx="4369338" cy="3578048"/>
          </a:xfrm>
        </p:grpSpPr>
        <p:sp>
          <p:nvSpPr>
            <p:cNvPr id="23" name="单圆角矩形 22"/>
            <p:cNvSpPr/>
            <p:nvPr/>
          </p:nvSpPr>
          <p:spPr>
            <a:xfrm>
              <a:off x="1900767" y="3929644"/>
              <a:ext cx="3004457" cy="101600"/>
            </a:xfrm>
            <a:prstGeom prst="round1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88526" y="3185035"/>
              <a:ext cx="43693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PART 01 </a:t>
              </a:r>
              <a:r>
                <a:rPr lang="zh-CN" altLang="en-US" sz="32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输入标题内容</a:t>
              </a:r>
              <a:endParaRPr lang="zh-CN" altLang="en-US" sz="32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900767" y="4288560"/>
              <a:ext cx="1554843" cy="448957"/>
              <a:chOff x="6560457" y="5251951"/>
              <a:chExt cx="1554843" cy="448957"/>
            </a:xfrm>
          </p:grpSpPr>
          <p:sp>
            <p:nvSpPr>
              <p:cNvPr id="28" name="圆角矩形 27"/>
              <p:cNvSpPr/>
              <p:nvPr/>
            </p:nvSpPr>
            <p:spPr>
              <a:xfrm>
                <a:off x="6560457" y="5251951"/>
                <a:ext cx="1554843" cy="448957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6560457" y="5307153"/>
                <a:ext cx="155484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200"/>
                <a:r>
                  <a:rPr lang="zh-CN" altLang="en-US" sz="1600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输入标题内容</a:t>
                </a:r>
                <a:endParaRPr lang="zh-CN" altLang="en-US" sz="160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1688526" y="1159469"/>
              <a:ext cx="3809173" cy="1938974"/>
              <a:chOff x="2964668" y="-404854"/>
              <a:chExt cx="3809173" cy="1938974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2964668" y="-404854"/>
                <a:ext cx="2875787" cy="13508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altLang="zh-CN" sz="7200" b="1" dirty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YOUR</a:t>
                </a:r>
                <a:endParaRPr lang="zh-CN" altLang="en-US" sz="7200" b="1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2964668" y="703123"/>
                <a:ext cx="380917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800" dirty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TITLE HEER</a:t>
                </a:r>
                <a:endParaRPr lang="zh-CN" altLang="en-US" sz="4800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7778688" y="1425228"/>
            <a:ext cx="322858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</a:rPr>
              <a:t>感谢您的支持点击输入您的替换标题 感谢您的支持点击输入您的替换标题 感谢您的支持点击输入您的替换标题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Graphic spid="6" grpId="0">
        <p:bldAsOne/>
      </p:bldGraphic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骑, 雪花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343" b="20880"/>
          <a:stretch>
            <a:fillRect/>
          </a:stretch>
        </p:blipFill>
        <p:spPr>
          <a:xfrm>
            <a:off x="347980" y="3862787"/>
            <a:ext cx="4922520" cy="243776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423" y="590867"/>
            <a:ext cx="3445148" cy="5167722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7357110" y="2756535"/>
            <a:ext cx="4498340" cy="2526665"/>
          </a:xfrm>
          <a:prstGeom prst="rect">
            <a:avLst/>
          </a:prstGeom>
          <a:solidFill>
            <a:srgbClr val="83838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Light" panose="020B0300000000000000" pitchFamily="34" charset="-122"/>
              <a:ea typeface="思源黑体 Light" panose="020B0300000000000000" pitchFamily="34" charset="-122"/>
              <a:cs typeface="+mn-cs"/>
              <a:sym typeface="Century Gothic" panose="020B0502020202020204" pitchFamily="34" charset="0"/>
            </a:endParaRPr>
          </a:p>
        </p:txBody>
      </p:sp>
      <p:sp>
        <p:nvSpPr>
          <p:cNvPr id="23" name="PA-文本框 27"/>
          <p:cNvSpPr txBox="1"/>
          <p:nvPr>
            <p:custDataLst>
              <p:tags r:id="rId5"/>
            </p:custDataLst>
          </p:nvPr>
        </p:nvSpPr>
        <p:spPr>
          <a:xfrm flipH="1">
            <a:off x="464113" y="904087"/>
            <a:ext cx="3124295" cy="574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defRPr sz="3200" kern="0">
                <a:solidFill>
                  <a:schemeClr val="tx1">
                    <a:lumMod val="65000"/>
                    <a:lumOff val="35000"/>
                  </a:schemeClr>
                </a:solidFill>
                <a:latin typeface="A思源黑体—06" panose="020B0800000000000000" pitchFamily="34" charset="-122"/>
                <a:ea typeface="A思源黑体—06" panose="020B0800000000000000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Arial" panose="020B0604020202020204" pitchFamily="34" charset="0"/>
              </a:rPr>
              <a:t>请在此输入标题</a:t>
            </a:r>
            <a:endParaRPr lang="en-GB" dirty="0">
              <a:sym typeface="Arial" panose="020B0604020202020204" pitchFamily="34" charset="0"/>
            </a:endParaRPr>
          </a:p>
        </p:txBody>
      </p:sp>
      <p:sp>
        <p:nvSpPr>
          <p:cNvPr id="24" name="PA-文本框 36"/>
          <p:cNvSpPr txBox="1"/>
          <p:nvPr>
            <p:custDataLst>
              <p:tags r:id="rId6"/>
            </p:custDataLst>
          </p:nvPr>
        </p:nvSpPr>
        <p:spPr>
          <a:xfrm>
            <a:off x="464113" y="1953432"/>
            <a:ext cx="4806387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</a:rPr>
              <a:t>点击输入您的替换标题 感谢您的支持点击输入您的替换标题 感谢您的支持点击输入您的替换标题 感谢您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</a:rPr>
              <a:t>的支持点击输入您的替换标题 感谢您的支持点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</a:rPr>
              <a:t>击输入您的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zh-CN" sz="105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</a:rPr>
              <a:t>替换标题 感谢您的支持点击输入您的替换标题 感谢您的支持点击输入您的替换标题 感谢您的支持点击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</a:rPr>
              <a:t>输入您的替换标题 感谢您的支持点击输入您的替换标题 感谢您的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</a:rPr>
              <a:t>支持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PA-文本框 36"/>
          <p:cNvSpPr txBox="1"/>
          <p:nvPr>
            <p:custDataLst>
              <p:tags r:id="rId7"/>
            </p:custDataLst>
          </p:nvPr>
        </p:nvSpPr>
        <p:spPr>
          <a:xfrm>
            <a:off x="7533670" y="3301818"/>
            <a:ext cx="4145220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</a:rPr>
              <a:t>点击输入您的替换标题 感谢您的支持点击输入您的替换标题 感谢您的支持点击输入您的替换标题 感谢您</a:t>
            </a:r>
            <a:endParaRPr lang="en-US" altLang="zh-CN" sz="1050" dirty="0">
              <a:solidFill>
                <a:schemeClr val="bg1"/>
              </a:solidFill>
            </a:endParaRPr>
          </a:p>
          <a:p>
            <a:r>
              <a:rPr lang="zh-CN" altLang="en-US" sz="1050" dirty="0">
                <a:solidFill>
                  <a:schemeClr val="bg1"/>
                </a:solidFill>
              </a:rPr>
              <a:t>的支持点击输入您的替换标题 感谢您的支持点</a:t>
            </a:r>
            <a:endParaRPr lang="en-US" altLang="zh-CN" sz="1050" dirty="0">
              <a:solidFill>
                <a:schemeClr val="bg1"/>
              </a:solidFill>
            </a:endParaRPr>
          </a:p>
          <a:p>
            <a:r>
              <a:rPr lang="zh-CN" altLang="en-US" sz="1050" dirty="0">
                <a:solidFill>
                  <a:schemeClr val="bg1"/>
                </a:solidFill>
              </a:rPr>
              <a:t>击输入您的</a:t>
            </a:r>
            <a:endParaRPr lang="en-US" altLang="zh-CN" sz="1050" dirty="0">
              <a:solidFill>
                <a:schemeClr val="bg1"/>
              </a:solidFill>
            </a:endParaRPr>
          </a:p>
          <a:p>
            <a:endParaRPr lang="en-US" altLang="zh-CN" sz="1050" dirty="0">
              <a:solidFill>
                <a:schemeClr val="bg1"/>
              </a:solidFill>
            </a:endParaRPr>
          </a:p>
          <a:p>
            <a:r>
              <a:rPr lang="zh-CN" altLang="en-US" sz="1050" dirty="0">
                <a:solidFill>
                  <a:schemeClr val="bg1"/>
                </a:solidFill>
              </a:rPr>
              <a:t>替换标题 感谢您的支持点击输入您的替换标题 感谢您的支持点击输入您的替换标题 感谢您的支持点击</a:t>
            </a:r>
            <a:endParaRPr lang="en-US" altLang="zh-CN" sz="1050" dirty="0">
              <a:solidFill>
                <a:schemeClr val="bg1"/>
              </a:solidFill>
            </a:endParaRPr>
          </a:p>
          <a:p>
            <a:r>
              <a:rPr lang="zh-CN" altLang="en-US" sz="1050" dirty="0">
                <a:solidFill>
                  <a:schemeClr val="bg1"/>
                </a:solidFill>
              </a:rPr>
              <a:t>输入您的替换标题 感谢您的支持点击输入您的替换标题 感谢您的</a:t>
            </a:r>
            <a:endParaRPr lang="en-US" altLang="zh-CN" sz="1050" dirty="0">
              <a:solidFill>
                <a:schemeClr val="bg1"/>
              </a:solidFill>
            </a:endParaRPr>
          </a:p>
          <a:p>
            <a:r>
              <a:rPr lang="zh-CN" altLang="en-US" sz="1050" dirty="0">
                <a:solidFill>
                  <a:schemeClr val="bg1"/>
                </a:solidFill>
              </a:rPr>
              <a:t>支持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  <p:sp>
        <p:nvSpPr>
          <p:cNvPr id="26" name="直角三角形 25"/>
          <p:cNvSpPr/>
          <p:nvPr/>
        </p:nvSpPr>
        <p:spPr>
          <a:xfrm flipV="1">
            <a:off x="6202045" y="553085"/>
            <a:ext cx="574901" cy="57490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Light" panose="020B0300000000000000" pitchFamily="34" charset="-122"/>
            </a:endParaRPr>
          </a:p>
        </p:txBody>
      </p:sp>
      <p:sp>
        <p:nvSpPr>
          <p:cNvPr id="28" name="直角三角形 27"/>
          <p:cNvSpPr/>
          <p:nvPr/>
        </p:nvSpPr>
        <p:spPr>
          <a:xfrm flipH="1">
            <a:off x="4695599" y="5726839"/>
            <a:ext cx="574901" cy="57490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绘图&#10;&#10;描述已自动生成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0"/>
          <a:stretch>
            <a:fillRect/>
          </a:stretch>
        </p:blipFill>
        <p:spPr>
          <a:xfrm>
            <a:off x="3795" y="2988166"/>
            <a:ext cx="3589036" cy="242379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" t="2926" r="-313" b="2926"/>
          <a:stretch>
            <a:fillRect/>
          </a:stretch>
        </p:blipFill>
        <p:spPr>
          <a:xfrm>
            <a:off x="8598534" y="2988166"/>
            <a:ext cx="3621783" cy="242379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915"/>
          <a:stretch>
            <a:fillRect/>
          </a:stretch>
        </p:blipFill>
        <p:spPr>
          <a:xfrm>
            <a:off x="3592830" y="2347504"/>
            <a:ext cx="5005703" cy="3368649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3592828" y="5716153"/>
            <a:ext cx="5005702" cy="574900"/>
            <a:chOff x="5826" y="9227"/>
            <a:chExt cx="7546" cy="722"/>
          </a:xfrm>
        </p:grpSpPr>
        <p:sp>
          <p:nvSpPr>
            <p:cNvPr id="30" name="矩形 29"/>
            <p:cNvSpPr/>
            <p:nvPr/>
          </p:nvSpPr>
          <p:spPr>
            <a:xfrm>
              <a:off x="5826" y="9227"/>
              <a:ext cx="7546" cy="722"/>
            </a:xfrm>
            <a:prstGeom prst="rect">
              <a:avLst/>
            </a:prstGeom>
            <a:solidFill>
              <a:srgbClr val="83838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 panose="020B0300000000000000" pitchFamily="34" charset="-122"/>
                <a:cs typeface="+mn-cs"/>
                <a:sym typeface="Century Gothic" panose="020B0502020202020204" pitchFamily="34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247" y="9282"/>
              <a:ext cx="4707" cy="62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kern="0" dirty="0">
                  <a:solidFill>
                    <a:prstClr val="white"/>
                  </a:solidFill>
                  <a:latin typeface="+mn-ea"/>
                  <a:sym typeface="Century Gothic" panose="020B0502020202020204" pitchFamily="34" charset="0"/>
                </a:rPr>
                <a:t>说明文字</a:t>
              </a:r>
              <a:endPara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sym typeface="Century Gothic" panose="020B050202020202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32" name="PA-jiandan135"/>
            <p:cNvSpPr/>
            <p:nvPr>
              <p:custDataLst>
                <p:tags r:id="rId4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3" name="PA-文本框 27"/>
            <p:cNvSpPr txBox="1"/>
            <p:nvPr>
              <p:custDataLst>
                <p:tags r:id="rId5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4" name="直角三角形 33"/>
          <p:cNvSpPr/>
          <p:nvPr/>
        </p:nvSpPr>
        <p:spPr>
          <a:xfrm flipH="1">
            <a:off x="3017929" y="4837060"/>
            <a:ext cx="574901" cy="57490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Light" panose="020B0300000000000000" pitchFamily="34" charset="-122"/>
            </a:endParaRPr>
          </a:p>
        </p:txBody>
      </p:sp>
      <p:sp>
        <p:nvSpPr>
          <p:cNvPr id="35" name="直角三角形 34"/>
          <p:cNvSpPr/>
          <p:nvPr/>
        </p:nvSpPr>
        <p:spPr>
          <a:xfrm flipV="1">
            <a:off x="8598535" y="2988166"/>
            <a:ext cx="574901" cy="57490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1095633" y="1628800"/>
            <a:ext cx="9888428" cy="3986272"/>
            <a:chOff x="1095633" y="1628800"/>
            <a:chExt cx="9888428" cy="3986272"/>
          </a:xfrm>
        </p:grpSpPr>
        <p:grpSp>
          <p:nvGrpSpPr>
            <p:cNvPr id="3" name="组合 2"/>
            <p:cNvGrpSpPr/>
            <p:nvPr/>
          </p:nvGrpSpPr>
          <p:grpSpPr>
            <a:xfrm>
              <a:off x="4031526" y="1628800"/>
              <a:ext cx="4128948" cy="3986272"/>
              <a:chOff x="4031526" y="1829045"/>
              <a:chExt cx="4128948" cy="3986272"/>
            </a:xfrm>
          </p:grpSpPr>
          <p:sp>
            <p:nvSpPr>
              <p:cNvPr id="16" name="同心圆 15"/>
              <p:cNvSpPr/>
              <p:nvPr/>
            </p:nvSpPr>
            <p:spPr>
              <a:xfrm>
                <a:off x="4349194" y="2115618"/>
                <a:ext cx="3493613" cy="3493613"/>
              </a:xfrm>
              <a:prstGeom prst="donut">
                <a:avLst>
                  <a:gd name="adj" fmla="val 2714"/>
                </a:avLst>
              </a:prstGeom>
              <a:solidFill>
                <a:schemeClr val="bg1">
                  <a:lumMod val="75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椭圆 16"/>
              <p:cNvSpPr/>
              <p:nvPr/>
            </p:nvSpPr>
            <p:spPr>
              <a:xfrm rot="18900000">
                <a:off x="4031527" y="1829045"/>
                <a:ext cx="1768367" cy="1768367"/>
              </a:xfrm>
              <a:prstGeom prst="ellipse">
                <a:avLst/>
              </a:prstGeom>
              <a:solidFill>
                <a:schemeClr val="accent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椭圆 17"/>
              <p:cNvSpPr/>
              <p:nvPr/>
            </p:nvSpPr>
            <p:spPr>
              <a:xfrm rot="18900000">
                <a:off x="6392107" y="1829045"/>
                <a:ext cx="1768367" cy="1768367"/>
              </a:xfrm>
              <a:prstGeom prst="ellipse">
                <a:avLst/>
              </a:prstGeom>
              <a:solidFill>
                <a:schemeClr val="accent2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椭圆 18"/>
              <p:cNvSpPr/>
              <p:nvPr/>
            </p:nvSpPr>
            <p:spPr>
              <a:xfrm rot="18900000">
                <a:off x="4031526" y="4046949"/>
                <a:ext cx="1768367" cy="1768367"/>
              </a:xfrm>
              <a:prstGeom prst="ellipse">
                <a:avLst/>
              </a:prstGeom>
              <a:solidFill>
                <a:schemeClr val="accent3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椭圆 19"/>
              <p:cNvSpPr/>
              <p:nvPr/>
            </p:nvSpPr>
            <p:spPr>
              <a:xfrm rot="18900000">
                <a:off x="6392107" y="4046950"/>
                <a:ext cx="1768367" cy="1768367"/>
              </a:xfrm>
              <a:prstGeom prst="ellipse">
                <a:avLst/>
              </a:prstGeom>
              <a:solidFill>
                <a:schemeClr val="accent4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任意多边形 20"/>
              <p:cNvSpPr/>
              <p:nvPr/>
            </p:nvSpPr>
            <p:spPr bwMode="auto">
              <a:xfrm>
                <a:off x="6959688" y="2367970"/>
                <a:ext cx="633204" cy="633204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24 w 236"/>
                  <a:gd name="T11" fmla="*/ 56 h 236"/>
                  <a:gd name="T12" fmla="*/ 144 w 236"/>
                  <a:gd name="T13" fmla="*/ 46 h 236"/>
                  <a:gd name="T14" fmla="*/ 137 w 236"/>
                  <a:gd name="T15" fmla="*/ 67 h 236"/>
                  <a:gd name="T16" fmla="*/ 117 w 236"/>
                  <a:gd name="T17" fmla="*/ 77 h 236"/>
                  <a:gd name="T18" fmla="*/ 124 w 236"/>
                  <a:gd name="T19" fmla="*/ 56 h 236"/>
                  <a:gd name="T20" fmla="*/ 162 w 236"/>
                  <a:gd name="T21" fmla="*/ 164 h 236"/>
                  <a:gd name="T22" fmla="*/ 142 w 236"/>
                  <a:gd name="T23" fmla="*/ 181 h 236"/>
                  <a:gd name="T24" fmla="*/ 119 w 236"/>
                  <a:gd name="T25" fmla="*/ 175 h 236"/>
                  <a:gd name="T26" fmla="*/ 97 w 236"/>
                  <a:gd name="T27" fmla="*/ 181 h 236"/>
                  <a:gd name="T28" fmla="*/ 76 w 236"/>
                  <a:gd name="T29" fmla="*/ 164 h 236"/>
                  <a:gd name="T30" fmla="*/ 67 w 236"/>
                  <a:gd name="T31" fmla="*/ 96 h 236"/>
                  <a:gd name="T32" fmla="*/ 95 w 236"/>
                  <a:gd name="T33" fmla="*/ 79 h 236"/>
                  <a:gd name="T34" fmla="*/ 118 w 236"/>
                  <a:gd name="T35" fmla="*/ 85 h 236"/>
                  <a:gd name="T36" fmla="*/ 143 w 236"/>
                  <a:gd name="T37" fmla="*/ 79 h 236"/>
                  <a:gd name="T38" fmla="*/ 168 w 236"/>
                  <a:gd name="T39" fmla="*/ 92 h 236"/>
                  <a:gd name="T40" fmla="*/ 154 w 236"/>
                  <a:gd name="T41" fmla="*/ 118 h 236"/>
                  <a:gd name="T42" fmla="*/ 172 w 236"/>
                  <a:gd name="T43" fmla="*/ 145 h 236"/>
                  <a:gd name="T44" fmla="*/ 162 w 236"/>
                  <a:gd name="T45" fmla="*/ 16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24" y="56"/>
                    </a:moveTo>
                    <a:cubicBezTo>
                      <a:pt x="129" y="50"/>
                      <a:pt x="137" y="46"/>
                      <a:pt x="144" y="46"/>
                    </a:cubicBezTo>
                    <a:cubicBezTo>
                      <a:pt x="144" y="54"/>
                      <a:pt x="141" y="62"/>
                      <a:pt x="137" y="67"/>
                    </a:cubicBezTo>
                    <a:cubicBezTo>
                      <a:pt x="132" y="73"/>
                      <a:pt x="124" y="78"/>
                      <a:pt x="117" y="77"/>
                    </a:cubicBezTo>
                    <a:cubicBezTo>
                      <a:pt x="115" y="69"/>
                      <a:pt x="119" y="61"/>
                      <a:pt x="124" y="56"/>
                    </a:cubicBezTo>
                    <a:close/>
                    <a:moveTo>
                      <a:pt x="162" y="164"/>
                    </a:moveTo>
                    <a:cubicBezTo>
                      <a:pt x="157" y="172"/>
                      <a:pt x="151" y="180"/>
                      <a:pt x="142" y="181"/>
                    </a:cubicBezTo>
                    <a:cubicBezTo>
                      <a:pt x="133" y="181"/>
                      <a:pt x="130" y="175"/>
                      <a:pt x="119" y="175"/>
                    </a:cubicBezTo>
                    <a:cubicBezTo>
                      <a:pt x="109" y="175"/>
                      <a:pt x="106" y="180"/>
                      <a:pt x="97" y="181"/>
                    </a:cubicBezTo>
                    <a:cubicBezTo>
                      <a:pt x="88" y="181"/>
                      <a:pt x="82" y="172"/>
                      <a:pt x="76" y="164"/>
                    </a:cubicBezTo>
                    <a:cubicBezTo>
                      <a:pt x="64" y="147"/>
                      <a:pt x="55" y="116"/>
                      <a:pt x="67" y="96"/>
                    </a:cubicBezTo>
                    <a:cubicBezTo>
                      <a:pt x="73" y="85"/>
                      <a:pt x="84" y="79"/>
                      <a:pt x="95" y="79"/>
                    </a:cubicBezTo>
                    <a:cubicBezTo>
                      <a:pt x="104" y="79"/>
                      <a:pt x="112" y="85"/>
                      <a:pt x="118" y="85"/>
                    </a:cubicBezTo>
                    <a:cubicBezTo>
                      <a:pt x="123" y="85"/>
                      <a:pt x="133" y="77"/>
                      <a:pt x="143" y="79"/>
                    </a:cubicBezTo>
                    <a:cubicBezTo>
                      <a:pt x="148" y="79"/>
                      <a:pt x="160" y="80"/>
                      <a:pt x="168" y="92"/>
                    </a:cubicBezTo>
                    <a:cubicBezTo>
                      <a:pt x="167" y="92"/>
                      <a:pt x="153" y="100"/>
                      <a:pt x="154" y="118"/>
                    </a:cubicBezTo>
                    <a:cubicBezTo>
                      <a:pt x="154" y="138"/>
                      <a:pt x="171" y="145"/>
                      <a:pt x="172" y="145"/>
                    </a:cubicBezTo>
                    <a:cubicBezTo>
                      <a:pt x="171" y="145"/>
                      <a:pt x="169" y="155"/>
                      <a:pt x="162" y="16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任意多边形 21"/>
              <p:cNvSpPr/>
              <p:nvPr/>
            </p:nvSpPr>
            <p:spPr bwMode="auto">
              <a:xfrm>
                <a:off x="6959689" y="4604289"/>
                <a:ext cx="633204" cy="633204"/>
              </a:xfrm>
              <a:custGeom>
                <a:avLst/>
                <a:gdLst>
                  <a:gd name="T0" fmla="*/ 118 w 236"/>
                  <a:gd name="T1" fmla="*/ 0 h 236"/>
                  <a:gd name="T2" fmla="*/ 0 w 236"/>
                  <a:gd name="T3" fmla="*/ 118 h 236"/>
                  <a:gd name="T4" fmla="*/ 118 w 236"/>
                  <a:gd name="T5" fmla="*/ 236 h 236"/>
                  <a:gd name="T6" fmla="*/ 236 w 236"/>
                  <a:gd name="T7" fmla="*/ 118 h 236"/>
                  <a:gd name="T8" fmla="*/ 118 w 236"/>
                  <a:gd name="T9" fmla="*/ 0 h 236"/>
                  <a:gd name="T10" fmla="*/ 106 w 236"/>
                  <a:gd name="T11" fmla="*/ 171 h 236"/>
                  <a:gd name="T12" fmla="*/ 54 w 236"/>
                  <a:gd name="T13" fmla="*/ 163 h 236"/>
                  <a:gd name="T14" fmla="*/ 54 w 236"/>
                  <a:gd name="T15" fmla="*/ 121 h 236"/>
                  <a:gd name="T16" fmla="*/ 106 w 236"/>
                  <a:gd name="T17" fmla="*/ 121 h 236"/>
                  <a:gd name="T18" fmla="*/ 106 w 236"/>
                  <a:gd name="T19" fmla="*/ 171 h 236"/>
                  <a:gd name="T20" fmla="*/ 106 w 236"/>
                  <a:gd name="T21" fmla="*/ 114 h 236"/>
                  <a:gd name="T22" fmla="*/ 54 w 236"/>
                  <a:gd name="T23" fmla="*/ 114 h 236"/>
                  <a:gd name="T24" fmla="*/ 54 w 236"/>
                  <a:gd name="T25" fmla="*/ 72 h 236"/>
                  <a:gd name="T26" fmla="*/ 106 w 236"/>
                  <a:gd name="T27" fmla="*/ 64 h 236"/>
                  <a:gd name="T28" fmla="*/ 106 w 236"/>
                  <a:gd name="T29" fmla="*/ 114 h 236"/>
                  <a:gd name="T30" fmla="*/ 182 w 236"/>
                  <a:gd name="T31" fmla="*/ 182 h 236"/>
                  <a:gd name="T32" fmla="*/ 113 w 236"/>
                  <a:gd name="T33" fmla="*/ 172 h 236"/>
                  <a:gd name="T34" fmla="*/ 113 w 236"/>
                  <a:gd name="T35" fmla="*/ 121 h 236"/>
                  <a:gd name="T36" fmla="*/ 182 w 236"/>
                  <a:gd name="T37" fmla="*/ 121 h 236"/>
                  <a:gd name="T38" fmla="*/ 182 w 236"/>
                  <a:gd name="T39" fmla="*/ 182 h 236"/>
                  <a:gd name="T40" fmla="*/ 182 w 236"/>
                  <a:gd name="T41" fmla="*/ 114 h 236"/>
                  <a:gd name="T42" fmla="*/ 113 w 236"/>
                  <a:gd name="T43" fmla="*/ 114 h 236"/>
                  <a:gd name="T44" fmla="*/ 113 w 236"/>
                  <a:gd name="T45" fmla="*/ 63 h 236"/>
                  <a:gd name="T46" fmla="*/ 182 w 236"/>
                  <a:gd name="T47" fmla="*/ 53 h 236"/>
                  <a:gd name="T48" fmla="*/ 182 w 236"/>
                  <a:gd name="T49" fmla="*/ 114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6" h="236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cubicBezTo>
                      <a:pt x="0" y="183"/>
                      <a:pt x="53" y="236"/>
                      <a:pt x="118" y="236"/>
                    </a:cubicBezTo>
                    <a:cubicBezTo>
                      <a:pt x="183" y="236"/>
                      <a:pt x="236" y="183"/>
                      <a:pt x="236" y="118"/>
                    </a:cubicBezTo>
                    <a:cubicBezTo>
                      <a:pt x="236" y="53"/>
                      <a:pt x="183" y="0"/>
                      <a:pt x="118" y="0"/>
                    </a:cubicBezTo>
                    <a:close/>
                    <a:moveTo>
                      <a:pt x="106" y="171"/>
                    </a:moveTo>
                    <a:cubicBezTo>
                      <a:pt x="54" y="163"/>
                      <a:pt x="54" y="163"/>
                      <a:pt x="54" y="163"/>
                    </a:cubicBezTo>
                    <a:cubicBezTo>
                      <a:pt x="54" y="121"/>
                      <a:pt x="54" y="121"/>
                      <a:pt x="54" y="121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71"/>
                    </a:lnTo>
                    <a:close/>
                    <a:moveTo>
                      <a:pt x="106" y="114"/>
                    </a:move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106" y="64"/>
                      <a:pt x="106" y="64"/>
                      <a:pt x="106" y="64"/>
                    </a:cubicBezTo>
                    <a:lnTo>
                      <a:pt x="106" y="114"/>
                    </a:lnTo>
                    <a:close/>
                    <a:moveTo>
                      <a:pt x="182" y="182"/>
                    </a:moveTo>
                    <a:cubicBezTo>
                      <a:pt x="113" y="172"/>
                      <a:pt x="113" y="172"/>
                      <a:pt x="113" y="172"/>
                    </a:cubicBezTo>
                    <a:cubicBezTo>
                      <a:pt x="113" y="121"/>
                      <a:pt x="113" y="121"/>
                      <a:pt x="113" y="121"/>
                    </a:cubicBezTo>
                    <a:cubicBezTo>
                      <a:pt x="182" y="121"/>
                      <a:pt x="182" y="121"/>
                      <a:pt x="182" y="121"/>
                    </a:cubicBezTo>
                    <a:lnTo>
                      <a:pt x="182" y="182"/>
                    </a:lnTo>
                    <a:close/>
                    <a:moveTo>
                      <a:pt x="182" y="114"/>
                    </a:moveTo>
                    <a:cubicBezTo>
                      <a:pt x="113" y="114"/>
                      <a:pt x="113" y="114"/>
                      <a:pt x="113" y="114"/>
                    </a:cubicBezTo>
                    <a:cubicBezTo>
                      <a:pt x="113" y="63"/>
                      <a:pt x="113" y="63"/>
                      <a:pt x="113" y="63"/>
                    </a:cubicBezTo>
                    <a:cubicBezTo>
                      <a:pt x="182" y="53"/>
                      <a:pt x="182" y="53"/>
                      <a:pt x="182" y="53"/>
                    </a:cubicBezTo>
                    <a:lnTo>
                      <a:pt x="182" y="1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任意多边形 22"/>
              <p:cNvSpPr/>
              <p:nvPr/>
            </p:nvSpPr>
            <p:spPr bwMode="auto">
              <a:xfrm>
                <a:off x="4607307" y="2367970"/>
                <a:ext cx="633204" cy="633204"/>
              </a:xfrm>
              <a:custGeom>
                <a:avLst/>
                <a:gdLst>
                  <a:gd name="T0" fmla="*/ 223 w 228"/>
                  <a:gd name="T1" fmla="*/ 95 h 228"/>
                  <a:gd name="T2" fmla="*/ 196 w 228"/>
                  <a:gd name="T3" fmla="*/ 90 h 228"/>
                  <a:gd name="T4" fmla="*/ 189 w 228"/>
                  <a:gd name="T5" fmla="*/ 74 h 228"/>
                  <a:gd name="T6" fmla="*/ 205 w 228"/>
                  <a:gd name="T7" fmla="*/ 50 h 228"/>
                  <a:gd name="T8" fmla="*/ 205 w 228"/>
                  <a:gd name="T9" fmla="*/ 43 h 228"/>
                  <a:gd name="T10" fmla="*/ 185 w 228"/>
                  <a:gd name="T11" fmla="*/ 24 h 228"/>
                  <a:gd name="T12" fmla="*/ 178 w 228"/>
                  <a:gd name="T13" fmla="*/ 23 h 228"/>
                  <a:gd name="T14" fmla="*/ 155 w 228"/>
                  <a:gd name="T15" fmla="*/ 39 h 228"/>
                  <a:gd name="T16" fmla="*/ 138 w 228"/>
                  <a:gd name="T17" fmla="*/ 32 h 228"/>
                  <a:gd name="T18" fmla="*/ 133 w 228"/>
                  <a:gd name="T19" fmla="*/ 5 h 228"/>
                  <a:gd name="T20" fmla="*/ 127 w 228"/>
                  <a:gd name="T21" fmla="*/ 0 h 228"/>
                  <a:gd name="T22" fmla="*/ 100 w 228"/>
                  <a:gd name="T23" fmla="*/ 0 h 228"/>
                  <a:gd name="T24" fmla="*/ 94 w 228"/>
                  <a:gd name="T25" fmla="*/ 5 h 228"/>
                  <a:gd name="T26" fmla="*/ 89 w 228"/>
                  <a:gd name="T27" fmla="*/ 32 h 228"/>
                  <a:gd name="T28" fmla="*/ 73 w 228"/>
                  <a:gd name="T29" fmla="*/ 39 h 228"/>
                  <a:gd name="T30" fmla="*/ 50 w 228"/>
                  <a:gd name="T31" fmla="*/ 23 h 228"/>
                  <a:gd name="T32" fmla="*/ 43 w 228"/>
                  <a:gd name="T33" fmla="*/ 24 h 228"/>
                  <a:gd name="T34" fmla="*/ 23 w 228"/>
                  <a:gd name="T35" fmla="*/ 43 h 228"/>
                  <a:gd name="T36" fmla="*/ 23 w 228"/>
                  <a:gd name="T37" fmla="*/ 51 h 228"/>
                  <a:gd name="T38" fmla="*/ 39 w 228"/>
                  <a:gd name="T39" fmla="*/ 74 h 228"/>
                  <a:gd name="T40" fmla="*/ 32 w 228"/>
                  <a:gd name="T41" fmla="*/ 90 h 228"/>
                  <a:gd name="T42" fmla="*/ 5 w 228"/>
                  <a:gd name="T43" fmla="*/ 95 h 228"/>
                  <a:gd name="T44" fmla="*/ 0 w 228"/>
                  <a:gd name="T45" fmla="*/ 100 h 228"/>
                  <a:gd name="T46" fmla="*/ 0 w 228"/>
                  <a:gd name="T47" fmla="*/ 128 h 228"/>
                  <a:gd name="T48" fmla="*/ 5 w 228"/>
                  <a:gd name="T49" fmla="*/ 134 h 228"/>
                  <a:gd name="T50" fmla="*/ 32 w 228"/>
                  <a:gd name="T51" fmla="*/ 139 h 228"/>
                  <a:gd name="T52" fmla="*/ 39 w 228"/>
                  <a:gd name="T53" fmla="*/ 155 h 228"/>
                  <a:gd name="T54" fmla="*/ 23 w 228"/>
                  <a:gd name="T55" fmla="*/ 178 h 228"/>
                  <a:gd name="T56" fmla="*/ 24 w 228"/>
                  <a:gd name="T57" fmla="*/ 185 h 228"/>
                  <a:gd name="T58" fmla="*/ 43 w 228"/>
                  <a:gd name="T59" fmla="*/ 204 h 228"/>
                  <a:gd name="T60" fmla="*/ 51 w 228"/>
                  <a:gd name="T61" fmla="*/ 205 h 228"/>
                  <a:gd name="T62" fmla="*/ 73 w 228"/>
                  <a:gd name="T63" fmla="*/ 189 h 228"/>
                  <a:gd name="T64" fmla="*/ 89 w 228"/>
                  <a:gd name="T65" fmla="*/ 196 h 228"/>
                  <a:gd name="T66" fmla="*/ 94 w 228"/>
                  <a:gd name="T67" fmla="*/ 223 h 228"/>
                  <a:gd name="T68" fmla="*/ 100 w 228"/>
                  <a:gd name="T69" fmla="*/ 228 h 228"/>
                  <a:gd name="T70" fmla="*/ 127 w 228"/>
                  <a:gd name="T71" fmla="*/ 228 h 228"/>
                  <a:gd name="T72" fmla="*/ 133 w 228"/>
                  <a:gd name="T73" fmla="*/ 223 h 228"/>
                  <a:gd name="T74" fmla="*/ 138 w 228"/>
                  <a:gd name="T75" fmla="*/ 196 h 228"/>
                  <a:gd name="T76" fmla="*/ 154 w 228"/>
                  <a:gd name="T77" fmla="*/ 190 h 228"/>
                  <a:gd name="T78" fmla="*/ 177 w 228"/>
                  <a:gd name="T79" fmla="*/ 205 h 228"/>
                  <a:gd name="T80" fmla="*/ 185 w 228"/>
                  <a:gd name="T81" fmla="*/ 205 h 228"/>
                  <a:gd name="T82" fmla="*/ 204 w 228"/>
                  <a:gd name="T83" fmla="*/ 185 h 228"/>
                  <a:gd name="T84" fmla="*/ 205 w 228"/>
                  <a:gd name="T85" fmla="*/ 178 h 228"/>
                  <a:gd name="T86" fmla="*/ 189 w 228"/>
                  <a:gd name="T87" fmla="*/ 155 h 228"/>
                  <a:gd name="T88" fmla="*/ 196 w 228"/>
                  <a:gd name="T89" fmla="*/ 139 h 228"/>
                  <a:gd name="T90" fmla="*/ 223 w 228"/>
                  <a:gd name="T91" fmla="*/ 134 h 228"/>
                  <a:gd name="T92" fmla="*/ 228 w 228"/>
                  <a:gd name="T93" fmla="*/ 128 h 228"/>
                  <a:gd name="T94" fmla="*/ 228 w 228"/>
                  <a:gd name="T95" fmla="*/ 100 h 228"/>
                  <a:gd name="T96" fmla="*/ 223 w 228"/>
                  <a:gd name="T97" fmla="*/ 95 h 228"/>
                  <a:gd name="T98" fmla="*/ 114 w 228"/>
                  <a:gd name="T99" fmla="*/ 149 h 228"/>
                  <a:gd name="T100" fmla="*/ 79 w 228"/>
                  <a:gd name="T101" fmla="*/ 114 h 228"/>
                  <a:gd name="T102" fmla="*/ 114 w 228"/>
                  <a:gd name="T103" fmla="*/ 79 h 228"/>
                  <a:gd name="T104" fmla="*/ 149 w 228"/>
                  <a:gd name="T105" fmla="*/ 114 h 228"/>
                  <a:gd name="T106" fmla="*/ 114 w 228"/>
                  <a:gd name="T107" fmla="*/ 149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28" h="228">
                    <a:moveTo>
                      <a:pt x="223" y="95"/>
                    </a:moveTo>
                    <a:cubicBezTo>
                      <a:pt x="196" y="90"/>
                      <a:pt x="196" y="90"/>
                      <a:pt x="196" y="90"/>
                    </a:cubicBezTo>
                    <a:cubicBezTo>
                      <a:pt x="194" y="84"/>
                      <a:pt x="192" y="79"/>
                      <a:pt x="189" y="74"/>
                    </a:cubicBezTo>
                    <a:cubicBezTo>
                      <a:pt x="205" y="50"/>
                      <a:pt x="205" y="50"/>
                      <a:pt x="205" y="50"/>
                    </a:cubicBezTo>
                    <a:cubicBezTo>
                      <a:pt x="207" y="48"/>
                      <a:pt x="206" y="45"/>
                      <a:pt x="205" y="43"/>
                    </a:cubicBezTo>
                    <a:cubicBezTo>
                      <a:pt x="185" y="24"/>
                      <a:pt x="185" y="24"/>
                      <a:pt x="185" y="24"/>
                    </a:cubicBezTo>
                    <a:cubicBezTo>
                      <a:pt x="183" y="22"/>
                      <a:pt x="180" y="21"/>
                      <a:pt x="178" y="23"/>
                    </a:cubicBezTo>
                    <a:cubicBezTo>
                      <a:pt x="155" y="39"/>
                      <a:pt x="155" y="39"/>
                      <a:pt x="155" y="39"/>
                    </a:cubicBezTo>
                    <a:cubicBezTo>
                      <a:pt x="149" y="36"/>
                      <a:pt x="144" y="34"/>
                      <a:pt x="138" y="32"/>
                    </a:cubicBezTo>
                    <a:cubicBezTo>
                      <a:pt x="133" y="5"/>
                      <a:pt x="133" y="5"/>
                      <a:pt x="133" y="5"/>
                    </a:cubicBezTo>
                    <a:cubicBezTo>
                      <a:pt x="133" y="2"/>
                      <a:pt x="130" y="0"/>
                      <a:pt x="127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97" y="0"/>
                      <a:pt x="95" y="2"/>
                      <a:pt x="94" y="5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3" y="34"/>
                      <a:pt x="78" y="36"/>
                      <a:pt x="73" y="39"/>
                    </a:cubicBezTo>
                    <a:cubicBezTo>
                      <a:pt x="50" y="23"/>
                      <a:pt x="50" y="23"/>
                      <a:pt x="50" y="23"/>
                    </a:cubicBezTo>
                    <a:cubicBezTo>
                      <a:pt x="48" y="22"/>
                      <a:pt x="45" y="22"/>
                      <a:pt x="43" y="24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2" y="45"/>
                      <a:pt x="21" y="49"/>
                      <a:pt x="23" y="51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36" y="79"/>
                      <a:pt x="34" y="84"/>
                      <a:pt x="32" y="90"/>
                    </a:cubicBezTo>
                    <a:cubicBezTo>
                      <a:pt x="5" y="95"/>
                      <a:pt x="5" y="95"/>
                      <a:pt x="5" y="95"/>
                    </a:cubicBezTo>
                    <a:cubicBezTo>
                      <a:pt x="2" y="95"/>
                      <a:pt x="0" y="98"/>
                      <a:pt x="0" y="10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1"/>
                      <a:pt x="2" y="133"/>
                      <a:pt x="5" y="134"/>
                    </a:cubicBezTo>
                    <a:cubicBezTo>
                      <a:pt x="32" y="139"/>
                      <a:pt x="32" y="139"/>
                      <a:pt x="32" y="139"/>
                    </a:cubicBezTo>
                    <a:cubicBezTo>
                      <a:pt x="34" y="144"/>
                      <a:pt x="36" y="150"/>
                      <a:pt x="39" y="155"/>
                    </a:cubicBezTo>
                    <a:cubicBezTo>
                      <a:pt x="23" y="178"/>
                      <a:pt x="23" y="178"/>
                      <a:pt x="23" y="178"/>
                    </a:cubicBezTo>
                    <a:cubicBezTo>
                      <a:pt x="22" y="180"/>
                      <a:pt x="22" y="183"/>
                      <a:pt x="24" y="185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5" y="206"/>
                      <a:pt x="48" y="207"/>
                      <a:pt x="51" y="205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8" y="192"/>
                      <a:pt x="84" y="194"/>
                      <a:pt x="89" y="196"/>
                    </a:cubicBezTo>
                    <a:cubicBezTo>
                      <a:pt x="94" y="223"/>
                      <a:pt x="94" y="223"/>
                      <a:pt x="94" y="223"/>
                    </a:cubicBezTo>
                    <a:cubicBezTo>
                      <a:pt x="95" y="226"/>
                      <a:pt x="97" y="228"/>
                      <a:pt x="100" y="228"/>
                    </a:cubicBezTo>
                    <a:cubicBezTo>
                      <a:pt x="127" y="228"/>
                      <a:pt x="127" y="228"/>
                      <a:pt x="127" y="228"/>
                    </a:cubicBezTo>
                    <a:cubicBezTo>
                      <a:pt x="130" y="228"/>
                      <a:pt x="133" y="226"/>
                      <a:pt x="133" y="223"/>
                    </a:cubicBezTo>
                    <a:cubicBezTo>
                      <a:pt x="138" y="196"/>
                      <a:pt x="138" y="196"/>
                      <a:pt x="138" y="196"/>
                    </a:cubicBezTo>
                    <a:cubicBezTo>
                      <a:pt x="144" y="194"/>
                      <a:pt x="149" y="192"/>
                      <a:pt x="154" y="190"/>
                    </a:cubicBezTo>
                    <a:cubicBezTo>
                      <a:pt x="177" y="205"/>
                      <a:pt x="177" y="205"/>
                      <a:pt x="177" y="205"/>
                    </a:cubicBezTo>
                    <a:cubicBezTo>
                      <a:pt x="180" y="207"/>
                      <a:pt x="183" y="207"/>
                      <a:pt x="185" y="205"/>
                    </a:cubicBezTo>
                    <a:cubicBezTo>
                      <a:pt x="204" y="185"/>
                      <a:pt x="204" y="185"/>
                      <a:pt x="204" y="185"/>
                    </a:cubicBezTo>
                    <a:cubicBezTo>
                      <a:pt x="206" y="183"/>
                      <a:pt x="206" y="180"/>
                      <a:pt x="205" y="178"/>
                    </a:cubicBezTo>
                    <a:cubicBezTo>
                      <a:pt x="189" y="155"/>
                      <a:pt x="189" y="155"/>
                      <a:pt x="189" y="155"/>
                    </a:cubicBezTo>
                    <a:cubicBezTo>
                      <a:pt x="192" y="150"/>
                      <a:pt x="194" y="144"/>
                      <a:pt x="196" y="139"/>
                    </a:cubicBezTo>
                    <a:cubicBezTo>
                      <a:pt x="223" y="134"/>
                      <a:pt x="223" y="134"/>
                      <a:pt x="223" y="134"/>
                    </a:cubicBezTo>
                    <a:cubicBezTo>
                      <a:pt x="226" y="133"/>
                      <a:pt x="228" y="131"/>
                      <a:pt x="228" y="128"/>
                    </a:cubicBezTo>
                    <a:cubicBezTo>
                      <a:pt x="228" y="100"/>
                      <a:pt x="228" y="100"/>
                      <a:pt x="228" y="100"/>
                    </a:cubicBezTo>
                    <a:cubicBezTo>
                      <a:pt x="228" y="98"/>
                      <a:pt x="226" y="95"/>
                      <a:pt x="223" y="95"/>
                    </a:cubicBezTo>
                    <a:close/>
                    <a:moveTo>
                      <a:pt x="114" y="149"/>
                    </a:moveTo>
                    <a:cubicBezTo>
                      <a:pt x="95" y="149"/>
                      <a:pt x="79" y="133"/>
                      <a:pt x="79" y="114"/>
                    </a:cubicBezTo>
                    <a:cubicBezTo>
                      <a:pt x="79" y="95"/>
                      <a:pt x="95" y="79"/>
                      <a:pt x="114" y="79"/>
                    </a:cubicBezTo>
                    <a:cubicBezTo>
                      <a:pt x="133" y="79"/>
                      <a:pt x="149" y="95"/>
                      <a:pt x="149" y="114"/>
                    </a:cubicBezTo>
                    <a:cubicBezTo>
                      <a:pt x="149" y="133"/>
                      <a:pt x="133" y="149"/>
                      <a:pt x="114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任意多边形 23"/>
              <p:cNvSpPr/>
              <p:nvPr/>
            </p:nvSpPr>
            <p:spPr bwMode="auto">
              <a:xfrm>
                <a:off x="4599107" y="4610102"/>
                <a:ext cx="633204" cy="633204"/>
              </a:xfrm>
              <a:custGeom>
                <a:avLst/>
                <a:gdLst>
                  <a:gd name="T0" fmla="*/ 130 w 236"/>
                  <a:gd name="T1" fmla="*/ 1 h 236"/>
                  <a:gd name="T2" fmla="*/ 118 w 236"/>
                  <a:gd name="T3" fmla="*/ 0 h 236"/>
                  <a:gd name="T4" fmla="*/ 30 w 236"/>
                  <a:gd name="T5" fmla="*/ 40 h 236"/>
                  <a:gd name="T6" fmla="*/ 68 w 236"/>
                  <a:gd name="T7" fmla="*/ 105 h 236"/>
                  <a:gd name="T8" fmla="*/ 130 w 236"/>
                  <a:gd name="T9" fmla="*/ 1 h 236"/>
                  <a:gd name="T10" fmla="*/ 20 w 236"/>
                  <a:gd name="T11" fmla="*/ 52 h 236"/>
                  <a:gd name="T12" fmla="*/ 0 w 236"/>
                  <a:gd name="T13" fmla="*/ 118 h 236"/>
                  <a:gd name="T14" fmla="*/ 5 w 236"/>
                  <a:gd name="T15" fmla="*/ 153 h 236"/>
                  <a:gd name="T16" fmla="*/ 81 w 236"/>
                  <a:gd name="T17" fmla="*/ 153 h 236"/>
                  <a:gd name="T18" fmla="*/ 20 w 236"/>
                  <a:gd name="T19" fmla="*/ 52 h 236"/>
                  <a:gd name="T20" fmla="*/ 225 w 236"/>
                  <a:gd name="T21" fmla="*/ 68 h 236"/>
                  <a:gd name="T22" fmla="*/ 145 w 236"/>
                  <a:gd name="T23" fmla="*/ 3 h 236"/>
                  <a:gd name="T24" fmla="*/ 106 w 236"/>
                  <a:gd name="T25" fmla="*/ 68 h 236"/>
                  <a:gd name="T26" fmla="*/ 225 w 236"/>
                  <a:gd name="T27" fmla="*/ 68 h 236"/>
                  <a:gd name="T28" fmla="*/ 130 w 236"/>
                  <a:gd name="T29" fmla="*/ 167 h 236"/>
                  <a:gd name="T30" fmla="*/ 11 w 236"/>
                  <a:gd name="T31" fmla="*/ 167 h 236"/>
                  <a:gd name="T32" fmla="*/ 96 w 236"/>
                  <a:gd name="T33" fmla="*/ 234 h 236"/>
                  <a:gd name="T34" fmla="*/ 93 w 236"/>
                  <a:gd name="T35" fmla="*/ 232 h 236"/>
                  <a:gd name="T36" fmla="*/ 130 w 236"/>
                  <a:gd name="T37" fmla="*/ 167 h 236"/>
                  <a:gd name="T38" fmla="*/ 230 w 236"/>
                  <a:gd name="T39" fmla="*/ 82 h 236"/>
                  <a:gd name="T40" fmla="*/ 155 w 236"/>
                  <a:gd name="T41" fmla="*/ 82 h 236"/>
                  <a:gd name="T42" fmla="*/ 215 w 236"/>
                  <a:gd name="T43" fmla="*/ 186 h 236"/>
                  <a:gd name="T44" fmla="*/ 236 w 236"/>
                  <a:gd name="T45" fmla="*/ 118 h 236"/>
                  <a:gd name="T46" fmla="*/ 230 w 236"/>
                  <a:gd name="T47" fmla="*/ 82 h 236"/>
                  <a:gd name="T48" fmla="*/ 108 w 236"/>
                  <a:gd name="T49" fmla="*/ 236 h 236"/>
                  <a:gd name="T50" fmla="*/ 118 w 236"/>
                  <a:gd name="T51" fmla="*/ 236 h 236"/>
                  <a:gd name="T52" fmla="*/ 205 w 236"/>
                  <a:gd name="T53" fmla="*/ 198 h 236"/>
                  <a:gd name="T54" fmla="*/ 167 w 236"/>
                  <a:gd name="T55" fmla="*/ 132 h 236"/>
                  <a:gd name="T56" fmla="*/ 108 w 236"/>
                  <a:gd name="T57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6" h="236">
                    <a:moveTo>
                      <a:pt x="130" y="1"/>
                    </a:moveTo>
                    <a:cubicBezTo>
                      <a:pt x="126" y="0"/>
                      <a:pt x="122" y="0"/>
                      <a:pt x="118" y="0"/>
                    </a:cubicBezTo>
                    <a:cubicBezTo>
                      <a:pt x="83" y="0"/>
                      <a:pt x="51" y="16"/>
                      <a:pt x="30" y="40"/>
                    </a:cubicBezTo>
                    <a:cubicBezTo>
                      <a:pt x="68" y="105"/>
                      <a:pt x="68" y="105"/>
                      <a:pt x="68" y="105"/>
                    </a:cubicBezTo>
                    <a:lnTo>
                      <a:pt x="130" y="1"/>
                    </a:lnTo>
                    <a:close/>
                    <a:moveTo>
                      <a:pt x="20" y="52"/>
                    </a:moveTo>
                    <a:cubicBezTo>
                      <a:pt x="7" y="71"/>
                      <a:pt x="0" y="94"/>
                      <a:pt x="0" y="118"/>
                    </a:cubicBezTo>
                    <a:cubicBezTo>
                      <a:pt x="0" y="130"/>
                      <a:pt x="2" y="142"/>
                      <a:pt x="5" y="153"/>
                    </a:cubicBezTo>
                    <a:cubicBezTo>
                      <a:pt x="81" y="153"/>
                      <a:pt x="81" y="153"/>
                      <a:pt x="81" y="153"/>
                    </a:cubicBezTo>
                    <a:lnTo>
                      <a:pt x="20" y="52"/>
                    </a:lnTo>
                    <a:close/>
                    <a:moveTo>
                      <a:pt x="225" y="68"/>
                    </a:moveTo>
                    <a:cubicBezTo>
                      <a:pt x="210" y="36"/>
                      <a:pt x="180" y="11"/>
                      <a:pt x="145" y="3"/>
                    </a:cubicBezTo>
                    <a:cubicBezTo>
                      <a:pt x="106" y="68"/>
                      <a:pt x="106" y="68"/>
                      <a:pt x="106" y="68"/>
                    </a:cubicBezTo>
                    <a:lnTo>
                      <a:pt x="225" y="68"/>
                    </a:lnTo>
                    <a:close/>
                    <a:moveTo>
                      <a:pt x="130" y="167"/>
                    </a:moveTo>
                    <a:cubicBezTo>
                      <a:pt x="11" y="167"/>
                      <a:pt x="11" y="167"/>
                      <a:pt x="11" y="167"/>
                    </a:cubicBezTo>
                    <a:cubicBezTo>
                      <a:pt x="26" y="201"/>
                      <a:pt x="58" y="227"/>
                      <a:pt x="96" y="234"/>
                    </a:cubicBezTo>
                    <a:cubicBezTo>
                      <a:pt x="93" y="232"/>
                      <a:pt x="93" y="232"/>
                      <a:pt x="93" y="232"/>
                    </a:cubicBezTo>
                    <a:lnTo>
                      <a:pt x="130" y="167"/>
                    </a:lnTo>
                    <a:close/>
                    <a:moveTo>
                      <a:pt x="230" y="82"/>
                    </a:moveTo>
                    <a:cubicBezTo>
                      <a:pt x="155" y="82"/>
                      <a:pt x="155" y="82"/>
                      <a:pt x="155" y="82"/>
                    </a:cubicBezTo>
                    <a:cubicBezTo>
                      <a:pt x="215" y="186"/>
                      <a:pt x="215" y="186"/>
                      <a:pt x="215" y="186"/>
                    </a:cubicBezTo>
                    <a:cubicBezTo>
                      <a:pt x="228" y="167"/>
                      <a:pt x="236" y="143"/>
                      <a:pt x="236" y="118"/>
                    </a:cubicBezTo>
                    <a:cubicBezTo>
                      <a:pt x="236" y="106"/>
                      <a:pt x="234" y="94"/>
                      <a:pt x="230" y="82"/>
                    </a:cubicBezTo>
                    <a:close/>
                    <a:moveTo>
                      <a:pt x="108" y="236"/>
                    </a:moveTo>
                    <a:cubicBezTo>
                      <a:pt x="111" y="236"/>
                      <a:pt x="115" y="236"/>
                      <a:pt x="118" y="236"/>
                    </a:cubicBezTo>
                    <a:cubicBezTo>
                      <a:pt x="152" y="236"/>
                      <a:pt x="183" y="221"/>
                      <a:pt x="205" y="198"/>
                    </a:cubicBezTo>
                    <a:cubicBezTo>
                      <a:pt x="167" y="132"/>
                      <a:pt x="167" y="132"/>
                      <a:pt x="167" y="132"/>
                    </a:cubicBezTo>
                    <a:lnTo>
                      <a:pt x="108" y="2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1095633" y="1980249"/>
              <a:ext cx="2935893" cy="1006991"/>
              <a:chOff x="8328246" y="2276873"/>
              <a:chExt cx="2198694" cy="1006991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8328247" y="2276873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0" tIns="0" rIns="360000" bIns="0" anchor="b" anchorCtr="0">
                <a:normAutofit/>
              </a:bodyPr>
              <a:lstStyle/>
              <a:p>
                <a:pPr algn="r"/>
                <a:r>
                  <a:rPr lang="zh-CN" altLang="en-US" sz="1600" b="1">
                    <a:solidFill>
                      <a:schemeClr val="accent1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8328246" y="2665098"/>
                <a:ext cx="2198693" cy="618766"/>
              </a:xfrm>
              <a:prstGeom prst="rect">
                <a:avLst/>
              </a:prstGeom>
            </p:spPr>
            <p:txBody>
              <a:bodyPr vert="horz" wrap="square" lIns="0" tIns="0" rIns="36000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5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8160474" y="1980249"/>
              <a:ext cx="2823587" cy="1006991"/>
              <a:chOff x="1197898" y="2503545"/>
              <a:chExt cx="2198693" cy="1006991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1197898" y="2503545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/>
              </a:bodyPr>
              <a:lstStyle/>
              <a:p>
                <a:r>
                  <a:rPr lang="zh-CN" altLang="en-US" sz="1600" b="1">
                    <a:solidFill>
                      <a:schemeClr val="accent2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2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197898" y="2891770"/>
                <a:ext cx="2198693" cy="618766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5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1095633" y="4321507"/>
              <a:ext cx="2935893" cy="1006991"/>
              <a:chOff x="8328246" y="2276873"/>
              <a:chExt cx="2198694" cy="1006991"/>
            </a:xfrm>
          </p:grpSpPr>
          <p:sp>
            <p:nvSpPr>
              <p:cNvPr id="10" name="文本框 9"/>
              <p:cNvSpPr txBox="1"/>
              <p:nvPr/>
            </p:nvSpPr>
            <p:spPr>
              <a:xfrm>
                <a:off x="8328247" y="2276873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0" tIns="0" rIns="360000" bIns="0" anchor="b" anchorCtr="0">
                <a:normAutofit/>
              </a:bodyPr>
              <a:lstStyle/>
              <a:p>
                <a:pPr algn="r"/>
                <a:r>
                  <a:rPr lang="zh-CN" altLang="en-US" sz="16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3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8328246" y="2665098"/>
                <a:ext cx="2198693" cy="618766"/>
              </a:xfrm>
              <a:prstGeom prst="rect">
                <a:avLst/>
              </a:prstGeom>
            </p:spPr>
            <p:txBody>
              <a:bodyPr vert="horz" wrap="square" lIns="0" tIns="0" rIns="36000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5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8160474" y="4321507"/>
              <a:ext cx="2823587" cy="1006991"/>
              <a:chOff x="1197898" y="2503545"/>
              <a:chExt cx="2198693" cy="1006991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197898" y="2503545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/>
              </a:bodyPr>
              <a:lstStyle/>
              <a:p>
                <a:r>
                  <a:rPr lang="zh-CN" altLang="en-US" sz="1600" b="1">
                    <a:solidFill>
                      <a:schemeClr val="accent4">
                        <a:lumMod val="100000"/>
                      </a:schemeClr>
                    </a:solidFill>
                  </a:rPr>
                  <a:t>标题文本预设</a:t>
                </a:r>
                <a:endParaRPr lang="zh-CN" altLang="en-US" sz="1600" b="1">
                  <a:solidFill>
                    <a:schemeClr val="accent4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1197898" y="2891770"/>
                <a:ext cx="2198693" cy="618766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5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26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7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876080" y="1826652"/>
            <a:ext cx="10595257" cy="3872397"/>
            <a:chOff x="876080" y="1826652"/>
            <a:chExt cx="10595257" cy="3872397"/>
          </a:xfrm>
        </p:grpSpPr>
        <p:grpSp>
          <p:nvGrpSpPr>
            <p:cNvPr id="3" name="组合 2"/>
            <p:cNvGrpSpPr/>
            <p:nvPr/>
          </p:nvGrpSpPr>
          <p:grpSpPr>
            <a:xfrm>
              <a:off x="1726013" y="1826652"/>
              <a:ext cx="738252" cy="738252"/>
              <a:chOff x="1186681" y="1334718"/>
              <a:chExt cx="571905" cy="571905"/>
            </a:xfrm>
          </p:grpSpPr>
          <p:sp>
            <p:nvSpPr>
              <p:cNvPr id="62" name="椭圆 61"/>
              <p:cNvSpPr/>
              <p:nvPr/>
            </p:nvSpPr>
            <p:spPr bwMode="auto">
              <a:xfrm>
                <a:off x="1186681" y="1334718"/>
                <a:ext cx="571905" cy="571905"/>
              </a:xfrm>
              <a:prstGeom prst="ellipse">
                <a:avLst/>
              </a:prstGeom>
              <a:solidFill>
                <a:schemeClr val="accent1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63" name="组合 62"/>
              <p:cNvGrpSpPr/>
              <p:nvPr/>
            </p:nvGrpSpPr>
            <p:grpSpPr>
              <a:xfrm>
                <a:off x="1327804" y="1464060"/>
                <a:ext cx="289642" cy="313220"/>
                <a:chOff x="649288" y="828673"/>
                <a:chExt cx="273050" cy="295275"/>
              </a:xfrm>
              <a:solidFill>
                <a:schemeClr val="bg1"/>
              </a:solidFill>
            </p:grpSpPr>
            <p:sp>
              <p:nvSpPr>
                <p:cNvPr id="64" name="任意多边形 63"/>
                <p:cNvSpPr/>
                <p:nvPr/>
              </p:nvSpPr>
              <p:spPr bwMode="auto">
                <a:xfrm>
                  <a:off x="649288" y="896936"/>
                  <a:ext cx="50800" cy="39688"/>
                </a:xfrm>
                <a:custGeom>
                  <a:avLst/>
                  <a:gdLst/>
                  <a:ahLst/>
                  <a:cxnLst>
                    <a:cxn ang="0">
                      <a:pos x="22" y="13"/>
                    </a:cxn>
                    <a:cxn ang="0">
                      <a:pos x="19" y="17"/>
                    </a:cxn>
                    <a:cxn ang="0">
                      <a:pos x="4" y="17"/>
                    </a:cxn>
                    <a:cxn ang="0">
                      <a:pos x="0" y="13"/>
                    </a:cxn>
                    <a:cxn ang="0">
                      <a:pos x="0" y="4"/>
                    </a:cxn>
                    <a:cxn ang="0">
                      <a:pos x="4" y="0"/>
                    </a:cxn>
                    <a:cxn ang="0">
                      <a:pos x="19" y="0"/>
                    </a:cxn>
                    <a:cxn ang="0">
                      <a:pos x="22" y="4"/>
                    </a:cxn>
                    <a:cxn ang="0">
                      <a:pos x="22" y="13"/>
                    </a:cxn>
                  </a:cxnLst>
                  <a:rect l="0" t="0" r="r" b="b"/>
                  <a:pathLst>
                    <a:path w="22" h="17">
                      <a:moveTo>
                        <a:pt x="22" y="13"/>
                      </a:moveTo>
                      <a:cubicBezTo>
                        <a:pt x="22" y="15"/>
                        <a:pt x="21" y="17"/>
                        <a:pt x="19" y="17"/>
                      </a:cubicBezTo>
                      <a:cubicBezTo>
                        <a:pt x="4" y="17"/>
                        <a:pt x="4" y="17"/>
                        <a:pt x="4" y="17"/>
                      </a:cubicBezTo>
                      <a:cubicBezTo>
                        <a:pt x="2" y="17"/>
                        <a:pt x="0" y="15"/>
                        <a:pt x="0" y="1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"/>
                        <a:pt x="2" y="0"/>
                        <a:pt x="4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21" y="0"/>
                        <a:pt x="22" y="1"/>
                        <a:pt x="22" y="4"/>
                      </a:cubicBezTo>
                      <a:lnTo>
                        <a:pt x="22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5" name="任意多边形 64"/>
                <p:cNvSpPr/>
                <p:nvPr/>
              </p:nvSpPr>
              <p:spPr bwMode="auto">
                <a:xfrm>
                  <a:off x="650876" y="1015998"/>
                  <a:ext cx="49213" cy="36513"/>
                </a:xfrm>
                <a:custGeom>
                  <a:avLst/>
                  <a:gdLst/>
                  <a:ahLst/>
                  <a:cxnLst>
                    <a:cxn ang="0">
                      <a:pos x="21" y="12"/>
                    </a:cxn>
                    <a:cxn ang="0">
                      <a:pos x="17" y="16"/>
                    </a:cxn>
                    <a:cxn ang="0">
                      <a:pos x="3" y="16"/>
                    </a:cxn>
                    <a:cxn ang="0">
                      <a:pos x="0" y="12"/>
                    </a:cxn>
                    <a:cxn ang="0">
                      <a:pos x="0" y="4"/>
                    </a:cxn>
                    <a:cxn ang="0">
                      <a:pos x="3" y="0"/>
                    </a:cxn>
                    <a:cxn ang="0">
                      <a:pos x="17" y="0"/>
                    </a:cxn>
                    <a:cxn ang="0">
                      <a:pos x="21" y="4"/>
                    </a:cxn>
                    <a:cxn ang="0">
                      <a:pos x="21" y="12"/>
                    </a:cxn>
                  </a:cxnLst>
                  <a:rect l="0" t="0" r="r" b="b"/>
                  <a:pathLst>
                    <a:path w="21" h="16">
                      <a:moveTo>
                        <a:pt x="21" y="12"/>
                      </a:moveTo>
                      <a:cubicBezTo>
                        <a:pt x="21" y="14"/>
                        <a:pt x="19" y="16"/>
                        <a:pt x="17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1" y="16"/>
                        <a:pt x="0" y="14"/>
                        <a:pt x="0" y="1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"/>
                        <a:pt x="1" y="0"/>
                        <a:pt x="3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9" y="0"/>
                        <a:pt x="21" y="2"/>
                        <a:pt x="21" y="4"/>
                      </a:cubicBezTo>
                      <a:lnTo>
                        <a:pt x="21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6" name="任意多边形 65"/>
                <p:cNvSpPr/>
                <p:nvPr/>
              </p:nvSpPr>
              <p:spPr bwMode="auto">
                <a:xfrm>
                  <a:off x="661988" y="828673"/>
                  <a:ext cx="260350" cy="295275"/>
                </a:xfrm>
                <a:custGeom>
                  <a:avLst/>
                  <a:gdLst/>
                  <a:ahLst/>
                  <a:cxnLst>
                    <a:cxn ang="0">
                      <a:pos x="78" y="80"/>
                    </a:cxn>
                    <a:cxn ang="0">
                      <a:pos x="70" y="74"/>
                    </a:cxn>
                    <a:cxn ang="0">
                      <a:pos x="70" y="73"/>
                    </a:cxn>
                    <a:cxn ang="0">
                      <a:pos x="59" y="80"/>
                    </a:cxn>
                    <a:cxn ang="0">
                      <a:pos x="49" y="68"/>
                    </a:cxn>
                    <a:cxn ang="0">
                      <a:pos x="69" y="48"/>
                    </a:cxn>
                    <a:cxn ang="0">
                      <a:pos x="79" y="51"/>
                    </a:cxn>
                    <a:cxn ang="0">
                      <a:pos x="77" y="66"/>
                    </a:cxn>
                    <a:cxn ang="0">
                      <a:pos x="79" y="74"/>
                    </a:cxn>
                    <a:cxn ang="0">
                      <a:pos x="88" y="59"/>
                    </a:cxn>
                    <a:cxn ang="0">
                      <a:pos x="67" y="39"/>
                    </a:cxn>
                    <a:cxn ang="0">
                      <a:pos x="42" y="66"/>
                    </a:cxn>
                    <a:cxn ang="0">
                      <a:pos x="64" y="89"/>
                    </a:cxn>
                    <a:cxn ang="0">
                      <a:pos x="75" y="87"/>
                    </a:cxn>
                    <a:cxn ang="0">
                      <a:pos x="77" y="87"/>
                    </a:cxn>
                    <a:cxn ang="0">
                      <a:pos x="78" y="91"/>
                    </a:cxn>
                    <a:cxn ang="0">
                      <a:pos x="77" y="92"/>
                    </a:cxn>
                    <a:cxn ang="0">
                      <a:pos x="62" y="95"/>
                    </a:cxn>
                    <a:cxn ang="0">
                      <a:pos x="35" y="67"/>
                    </a:cxn>
                    <a:cxn ang="0">
                      <a:pos x="68" y="34"/>
                    </a:cxn>
                    <a:cxn ang="0">
                      <a:pos x="94" y="59"/>
                    </a:cxn>
                    <a:cxn ang="0">
                      <a:pos x="78" y="80"/>
                    </a:cxn>
                    <a:cxn ang="0">
                      <a:pos x="105" y="0"/>
                    </a:cxn>
                    <a:cxn ang="0">
                      <a:pos x="8" y="0"/>
                    </a:cxn>
                    <a:cxn ang="0">
                      <a:pos x="1" y="7"/>
                    </a:cxn>
                    <a:cxn ang="0">
                      <a:pos x="1" y="19"/>
                    </a:cxn>
                    <a:cxn ang="0">
                      <a:pos x="4" y="22"/>
                    </a:cxn>
                    <a:cxn ang="0">
                      <a:pos x="14" y="22"/>
                    </a:cxn>
                    <a:cxn ang="0">
                      <a:pos x="25" y="33"/>
                    </a:cxn>
                    <a:cxn ang="0">
                      <a:pos x="25" y="43"/>
                    </a:cxn>
                    <a:cxn ang="0">
                      <a:pos x="14" y="54"/>
                    </a:cxn>
                    <a:cxn ang="0">
                      <a:pos x="4" y="54"/>
                    </a:cxn>
                    <a:cxn ang="0">
                      <a:pos x="1" y="57"/>
                    </a:cxn>
                    <a:cxn ang="0">
                      <a:pos x="1" y="70"/>
                    </a:cxn>
                    <a:cxn ang="0">
                      <a:pos x="5" y="74"/>
                    </a:cxn>
                    <a:cxn ang="0">
                      <a:pos x="14" y="74"/>
                    </a:cxn>
                    <a:cxn ang="0">
                      <a:pos x="25" y="85"/>
                    </a:cxn>
                    <a:cxn ang="0">
                      <a:pos x="25" y="95"/>
                    </a:cxn>
                    <a:cxn ang="0">
                      <a:pos x="14" y="106"/>
                    </a:cxn>
                    <a:cxn ang="0">
                      <a:pos x="5" y="106"/>
                    </a:cxn>
                    <a:cxn ang="0">
                      <a:pos x="1" y="109"/>
                    </a:cxn>
                    <a:cxn ang="0">
                      <a:pos x="1" y="122"/>
                    </a:cxn>
                    <a:cxn ang="0">
                      <a:pos x="8" y="129"/>
                    </a:cxn>
                    <a:cxn ang="0">
                      <a:pos x="105" y="129"/>
                    </a:cxn>
                    <a:cxn ang="0">
                      <a:pos x="113" y="122"/>
                    </a:cxn>
                    <a:cxn ang="0">
                      <a:pos x="113" y="7"/>
                    </a:cxn>
                    <a:cxn ang="0">
                      <a:pos x="105" y="0"/>
                    </a:cxn>
                  </a:cxnLst>
                  <a:rect l="0" t="0" r="r" b="b"/>
                  <a:pathLst>
                    <a:path w="113" h="129">
                      <a:moveTo>
                        <a:pt x="78" y="80"/>
                      </a:moveTo>
                      <a:cubicBezTo>
                        <a:pt x="74" y="80"/>
                        <a:pt x="71" y="78"/>
                        <a:pt x="70" y="74"/>
                      </a:cubicBezTo>
                      <a:cubicBezTo>
                        <a:pt x="70" y="73"/>
                        <a:pt x="70" y="73"/>
                        <a:pt x="70" y="73"/>
                      </a:cubicBezTo>
                      <a:cubicBezTo>
                        <a:pt x="67" y="78"/>
                        <a:pt x="63" y="80"/>
                        <a:pt x="59" y="80"/>
                      </a:cubicBezTo>
                      <a:cubicBezTo>
                        <a:pt x="53" y="80"/>
                        <a:pt x="49" y="76"/>
                        <a:pt x="49" y="68"/>
                      </a:cubicBezTo>
                      <a:cubicBezTo>
                        <a:pt x="49" y="58"/>
                        <a:pt x="57" y="48"/>
                        <a:pt x="69" y="48"/>
                      </a:cubicBezTo>
                      <a:cubicBezTo>
                        <a:pt x="73" y="48"/>
                        <a:pt x="78" y="49"/>
                        <a:pt x="79" y="51"/>
                      </a:cubicBezTo>
                      <a:cubicBezTo>
                        <a:pt x="80" y="55"/>
                        <a:pt x="78" y="63"/>
                        <a:pt x="77" y="66"/>
                      </a:cubicBezTo>
                      <a:cubicBezTo>
                        <a:pt x="76" y="71"/>
                        <a:pt x="77" y="74"/>
                        <a:pt x="79" y="74"/>
                      </a:cubicBezTo>
                      <a:cubicBezTo>
                        <a:pt x="83" y="74"/>
                        <a:pt x="88" y="69"/>
                        <a:pt x="88" y="59"/>
                      </a:cubicBezTo>
                      <a:cubicBezTo>
                        <a:pt x="88" y="48"/>
                        <a:pt x="80" y="39"/>
                        <a:pt x="67" y="39"/>
                      </a:cubicBezTo>
                      <a:cubicBezTo>
                        <a:pt x="53" y="39"/>
                        <a:pt x="42" y="49"/>
                        <a:pt x="42" y="66"/>
                      </a:cubicBezTo>
                      <a:cubicBezTo>
                        <a:pt x="42" y="81"/>
                        <a:pt x="51" y="89"/>
                        <a:pt x="64" y="89"/>
                      </a:cubicBezTo>
                      <a:cubicBezTo>
                        <a:pt x="68" y="89"/>
                        <a:pt x="73" y="88"/>
                        <a:pt x="75" y="87"/>
                      </a:cubicBezTo>
                      <a:cubicBezTo>
                        <a:pt x="76" y="87"/>
                        <a:pt x="77" y="86"/>
                        <a:pt x="77" y="87"/>
                      </a:cubicBezTo>
                      <a:cubicBezTo>
                        <a:pt x="77" y="87"/>
                        <a:pt x="78" y="90"/>
                        <a:pt x="78" y="91"/>
                      </a:cubicBezTo>
                      <a:cubicBezTo>
                        <a:pt x="78" y="91"/>
                        <a:pt x="78" y="91"/>
                        <a:pt x="77" y="92"/>
                      </a:cubicBezTo>
                      <a:cubicBezTo>
                        <a:pt x="72" y="94"/>
                        <a:pt x="68" y="95"/>
                        <a:pt x="62" y="95"/>
                      </a:cubicBezTo>
                      <a:cubicBezTo>
                        <a:pt x="48" y="95"/>
                        <a:pt x="35" y="84"/>
                        <a:pt x="35" y="67"/>
                      </a:cubicBezTo>
                      <a:cubicBezTo>
                        <a:pt x="35" y="49"/>
                        <a:pt x="48" y="34"/>
                        <a:pt x="68" y="34"/>
                      </a:cubicBezTo>
                      <a:cubicBezTo>
                        <a:pt x="83" y="34"/>
                        <a:pt x="94" y="44"/>
                        <a:pt x="94" y="59"/>
                      </a:cubicBezTo>
                      <a:cubicBezTo>
                        <a:pt x="94" y="72"/>
                        <a:pt x="87" y="80"/>
                        <a:pt x="78" y="80"/>
                      </a:cubicBezTo>
                      <a:moveTo>
                        <a:pt x="105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4" y="0"/>
                        <a:pt x="1" y="3"/>
                        <a:pt x="1" y="7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22"/>
                        <a:pt x="4" y="22"/>
                      </a:cubicBezTo>
                      <a:cubicBezTo>
                        <a:pt x="14" y="22"/>
                        <a:pt x="14" y="22"/>
                        <a:pt x="14" y="22"/>
                      </a:cubicBezTo>
                      <a:cubicBezTo>
                        <a:pt x="20" y="22"/>
                        <a:pt x="25" y="27"/>
                        <a:pt x="25" y="33"/>
                      </a:cubicBezTo>
                      <a:cubicBezTo>
                        <a:pt x="25" y="43"/>
                        <a:pt x="25" y="43"/>
                        <a:pt x="25" y="43"/>
                      </a:cubicBezTo>
                      <a:cubicBezTo>
                        <a:pt x="25" y="49"/>
                        <a:pt x="20" y="54"/>
                        <a:pt x="14" y="54"/>
                      </a:cubicBezTo>
                      <a:cubicBezTo>
                        <a:pt x="4" y="54"/>
                        <a:pt x="4" y="54"/>
                        <a:pt x="4" y="54"/>
                      </a:cubicBezTo>
                      <a:cubicBezTo>
                        <a:pt x="1" y="54"/>
                        <a:pt x="1" y="57"/>
                        <a:pt x="1" y="57"/>
                      </a:cubicBezTo>
                      <a:cubicBezTo>
                        <a:pt x="1" y="70"/>
                        <a:pt x="1" y="70"/>
                        <a:pt x="1" y="70"/>
                      </a:cubicBezTo>
                      <a:cubicBezTo>
                        <a:pt x="1" y="70"/>
                        <a:pt x="0" y="74"/>
                        <a:pt x="5" y="74"/>
                      </a:cubicBezTo>
                      <a:cubicBezTo>
                        <a:pt x="14" y="74"/>
                        <a:pt x="14" y="74"/>
                        <a:pt x="14" y="74"/>
                      </a:cubicBezTo>
                      <a:cubicBezTo>
                        <a:pt x="20" y="74"/>
                        <a:pt x="25" y="79"/>
                        <a:pt x="25" y="85"/>
                      </a:cubicBezTo>
                      <a:cubicBezTo>
                        <a:pt x="25" y="95"/>
                        <a:pt x="25" y="95"/>
                        <a:pt x="25" y="95"/>
                      </a:cubicBezTo>
                      <a:cubicBezTo>
                        <a:pt x="25" y="101"/>
                        <a:pt x="20" y="106"/>
                        <a:pt x="14" y="106"/>
                      </a:cubicBezTo>
                      <a:cubicBezTo>
                        <a:pt x="5" y="106"/>
                        <a:pt x="5" y="106"/>
                        <a:pt x="5" y="106"/>
                      </a:cubicBezTo>
                      <a:cubicBezTo>
                        <a:pt x="1" y="106"/>
                        <a:pt x="1" y="109"/>
                        <a:pt x="1" y="109"/>
                      </a:cubicBezTo>
                      <a:cubicBezTo>
                        <a:pt x="1" y="122"/>
                        <a:pt x="1" y="122"/>
                        <a:pt x="1" y="122"/>
                      </a:cubicBezTo>
                      <a:cubicBezTo>
                        <a:pt x="1" y="125"/>
                        <a:pt x="4" y="129"/>
                        <a:pt x="8" y="129"/>
                      </a:cubicBezTo>
                      <a:cubicBezTo>
                        <a:pt x="105" y="129"/>
                        <a:pt x="105" y="129"/>
                        <a:pt x="105" y="129"/>
                      </a:cubicBezTo>
                      <a:cubicBezTo>
                        <a:pt x="109" y="129"/>
                        <a:pt x="113" y="125"/>
                        <a:pt x="113" y="122"/>
                      </a:cubicBezTo>
                      <a:cubicBezTo>
                        <a:pt x="113" y="7"/>
                        <a:pt x="113" y="7"/>
                        <a:pt x="113" y="7"/>
                      </a:cubicBezTo>
                      <a:cubicBezTo>
                        <a:pt x="113" y="3"/>
                        <a:pt x="109" y="0"/>
                        <a:pt x="105" y="0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7" name="任意多边形 66"/>
                <p:cNvSpPr/>
                <p:nvPr/>
              </p:nvSpPr>
              <p:spPr bwMode="auto">
                <a:xfrm>
                  <a:off x="795338" y="954086"/>
                  <a:ext cx="30163" cy="41275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0" y="12"/>
                    </a:cxn>
                    <a:cxn ang="0">
                      <a:pos x="4" y="18"/>
                    </a:cxn>
                    <a:cxn ang="0">
                      <a:pos x="11" y="9"/>
                    </a:cxn>
                    <a:cxn ang="0">
                      <a:pos x="12" y="1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3" h="18">
                      <a:moveTo>
                        <a:pt x="10" y="0"/>
                      </a:moveTo>
                      <a:cubicBezTo>
                        <a:pt x="4" y="0"/>
                        <a:pt x="0" y="6"/>
                        <a:pt x="0" y="12"/>
                      </a:cubicBezTo>
                      <a:cubicBezTo>
                        <a:pt x="0" y="16"/>
                        <a:pt x="1" y="18"/>
                        <a:pt x="4" y="18"/>
                      </a:cubicBezTo>
                      <a:cubicBezTo>
                        <a:pt x="7" y="18"/>
                        <a:pt x="10" y="14"/>
                        <a:pt x="11" y="9"/>
                      </a:cubicBezTo>
                      <a:cubicBezTo>
                        <a:pt x="12" y="7"/>
                        <a:pt x="13" y="3"/>
                        <a:pt x="12" y="1"/>
                      </a:cubicBezTo>
                      <a:cubicBezTo>
                        <a:pt x="12" y="0"/>
                        <a:pt x="11" y="0"/>
                        <a:pt x="10" y="0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4" name="组合 3"/>
            <p:cNvGrpSpPr/>
            <p:nvPr/>
          </p:nvGrpSpPr>
          <p:grpSpPr>
            <a:xfrm>
              <a:off x="4393255" y="1826652"/>
              <a:ext cx="738252" cy="738252"/>
              <a:chOff x="3252926" y="1334718"/>
              <a:chExt cx="571905" cy="571905"/>
            </a:xfrm>
          </p:grpSpPr>
          <p:sp>
            <p:nvSpPr>
              <p:cNvPr id="57" name="椭圆 56"/>
              <p:cNvSpPr/>
              <p:nvPr/>
            </p:nvSpPr>
            <p:spPr bwMode="auto">
              <a:xfrm>
                <a:off x="3252926" y="1334718"/>
                <a:ext cx="571905" cy="571905"/>
              </a:xfrm>
              <a:prstGeom prst="ellipse">
                <a:avLst/>
              </a:prstGeom>
              <a:solidFill>
                <a:schemeClr val="accent2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8" name="组合 57"/>
              <p:cNvGrpSpPr/>
              <p:nvPr/>
            </p:nvGrpSpPr>
            <p:grpSpPr>
              <a:xfrm>
                <a:off x="3395735" y="1464053"/>
                <a:ext cx="286277" cy="313220"/>
                <a:chOff x="1066801" y="828673"/>
                <a:chExt cx="269875" cy="295275"/>
              </a:xfrm>
              <a:solidFill>
                <a:schemeClr val="bg1"/>
              </a:solidFill>
            </p:grpSpPr>
            <p:sp>
              <p:nvSpPr>
                <p:cNvPr id="59" name="任意多边形 58"/>
                <p:cNvSpPr/>
                <p:nvPr/>
              </p:nvSpPr>
              <p:spPr bwMode="auto">
                <a:xfrm>
                  <a:off x="1066801" y="896936"/>
                  <a:ext cx="49213" cy="39688"/>
                </a:xfrm>
                <a:custGeom>
                  <a:avLst/>
                  <a:gdLst/>
                  <a:ahLst/>
                  <a:cxnLst>
                    <a:cxn ang="0">
                      <a:pos x="22" y="13"/>
                    </a:cxn>
                    <a:cxn ang="0">
                      <a:pos x="18" y="17"/>
                    </a:cxn>
                    <a:cxn ang="0">
                      <a:pos x="4" y="17"/>
                    </a:cxn>
                    <a:cxn ang="0">
                      <a:pos x="0" y="13"/>
                    </a:cxn>
                    <a:cxn ang="0">
                      <a:pos x="0" y="4"/>
                    </a:cxn>
                    <a:cxn ang="0">
                      <a:pos x="4" y="0"/>
                    </a:cxn>
                    <a:cxn ang="0">
                      <a:pos x="18" y="0"/>
                    </a:cxn>
                    <a:cxn ang="0">
                      <a:pos x="22" y="4"/>
                    </a:cxn>
                    <a:cxn ang="0">
                      <a:pos x="22" y="13"/>
                    </a:cxn>
                  </a:cxnLst>
                  <a:rect l="0" t="0" r="r" b="b"/>
                  <a:pathLst>
                    <a:path w="22" h="17">
                      <a:moveTo>
                        <a:pt x="22" y="13"/>
                      </a:moveTo>
                      <a:cubicBezTo>
                        <a:pt x="22" y="15"/>
                        <a:pt x="20" y="17"/>
                        <a:pt x="18" y="17"/>
                      </a:cubicBezTo>
                      <a:cubicBezTo>
                        <a:pt x="4" y="17"/>
                        <a:pt x="4" y="17"/>
                        <a:pt x="4" y="17"/>
                      </a:cubicBezTo>
                      <a:cubicBezTo>
                        <a:pt x="2" y="17"/>
                        <a:pt x="0" y="15"/>
                        <a:pt x="0" y="1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"/>
                        <a:pt x="2" y="0"/>
                        <a:pt x="4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0" y="0"/>
                        <a:pt x="22" y="1"/>
                        <a:pt x="22" y="4"/>
                      </a:cubicBezTo>
                      <a:lnTo>
                        <a:pt x="22" y="1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0" name="任意多边形 59"/>
                <p:cNvSpPr/>
                <p:nvPr/>
              </p:nvSpPr>
              <p:spPr bwMode="auto">
                <a:xfrm>
                  <a:off x="1066801" y="1015998"/>
                  <a:ext cx="49213" cy="36513"/>
                </a:xfrm>
                <a:custGeom>
                  <a:avLst/>
                  <a:gdLst/>
                  <a:ahLst/>
                  <a:cxnLst>
                    <a:cxn ang="0">
                      <a:pos x="22" y="12"/>
                    </a:cxn>
                    <a:cxn ang="0">
                      <a:pos x="18" y="16"/>
                    </a:cxn>
                    <a:cxn ang="0">
                      <a:pos x="4" y="16"/>
                    </a:cxn>
                    <a:cxn ang="0">
                      <a:pos x="0" y="12"/>
                    </a:cxn>
                    <a:cxn ang="0">
                      <a:pos x="0" y="4"/>
                    </a:cxn>
                    <a:cxn ang="0">
                      <a:pos x="4" y="0"/>
                    </a:cxn>
                    <a:cxn ang="0">
                      <a:pos x="18" y="0"/>
                    </a:cxn>
                    <a:cxn ang="0">
                      <a:pos x="22" y="4"/>
                    </a:cxn>
                    <a:cxn ang="0">
                      <a:pos x="22" y="12"/>
                    </a:cxn>
                  </a:cxnLst>
                  <a:rect l="0" t="0" r="r" b="b"/>
                  <a:pathLst>
                    <a:path w="22" h="16">
                      <a:moveTo>
                        <a:pt x="22" y="12"/>
                      </a:moveTo>
                      <a:cubicBezTo>
                        <a:pt x="22" y="14"/>
                        <a:pt x="20" y="16"/>
                        <a:pt x="18" y="16"/>
                      </a:cubicBezTo>
                      <a:cubicBezTo>
                        <a:pt x="4" y="16"/>
                        <a:pt x="4" y="16"/>
                        <a:pt x="4" y="16"/>
                      </a:cubicBezTo>
                      <a:cubicBezTo>
                        <a:pt x="2" y="16"/>
                        <a:pt x="0" y="14"/>
                        <a:pt x="0" y="12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0" y="0"/>
                        <a:pt x="22" y="2"/>
                        <a:pt x="22" y="4"/>
                      </a:cubicBezTo>
                      <a:lnTo>
                        <a:pt x="22" y="1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1" name="任意多边形 60"/>
                <p:cNvSpPr/>
                <p:nvPr/>
              </p:nvSpPr>
              <p:spPr bwMode="auto">
                <a:xfrm>
                  <a:off x="1079501" y="828673"/>
                  <a:ext cx="257175" cy="295275"/>
                </a:xfrm>
                <a:custGeom>
                  <a:avLst/>
                  <a:gdLst/>
                  <a:ahLst/>
                  <a:cxnLst>
                    <a:cxn ang="0">
                      <a:pos x="86" y="92"/>
                    </a:cxn>
                    <a:cxn ang="0">
                      <a:pos x="83" y="94"/>
                    </a:cxn>
                    <a:cxn ang="0">
                      <a:pos x="83" y="94"/>
                    </a:cxn>
                    <a:cxn ang="0">
                      <a:pos x="79" y="95"/>
                    </a:cxn>
                    <a:cxn ang="0">
                      <a:pos x="75" y="95"/>
                    </a:cxn>
                    <a:cxn ang="0">
                      <a:pos x="48" y="71"/>
                    </a:cxn>
                    <a:cxn ang="0">
                      <a:pos x="41" y="37"/>
                    </a:cxn>
                    <a:cxn ang="0">
                      <a:pos x="43" y="33"/>
                    </a:cxn>
                    <a:cxn ang="0">
                      <a:pos x="46" y="30"/>
                    </a:cxn>
                    <a:cxn ang="0">
                      <a:pos x="46" y="30"/>
                    </a:cxn>
                    <a:cxn ang="0">
                      <a:pos x="49" y="28"/>
                    </a:cxn>
                    <a:cxn ang="0">
                      <a:pos x="56" y="30"/>
                    </a:cxn>
                    <a:cxn ang="0">
                      <a:pos x="62" y="41"/>
                    </a:cxn>
                    <a:cxn ang="0">
                      <a:pos x="60" y="48"/>
                    </a:cxn>
                    <a:cxn ang="0">
                      <a:pos x="58" y="49"/>
                    </a:cxn>
                    <a:cxn ang="0">
                      <a:pos x="55" y="50"/>
                    </a:cxn>
                    <a:cxn ang="0">
                      <a:pos x="55" y="52"/>
                    </a:cxn>
                    <a:cxn ang="0">
                      <a:pos x="55" y="52"/>
                    </a:cxn>
                    <a:cxn ang="0">
                      <a:pos x="60" y="65"/>
                    </a:cxn>
                    <a:cxn ang="0">
                      <a:pos x="68" y="75"/>
                    </a:cxn>
                    <a:cxn ang="0">
                      <a:pos x="68" y="75"/>
                    </a:cxn>
                    <a:cxn ang="0">
                      <a:pos x="70" y="75"/>
                    </a:cxn>
                    <a:cxn ang="0">
                      <a:pos x="75" y="73"/>
                    </a:cxn>
                    <a:cxn ang="0">
                      <a:pos x="81" y="74"/>
                    </a:cxn>
                    <a:cxn ang="0">
                      <a:pos x="88" y="86"/>
                    </a:cxn>
                    <a:cxn ang="0">
                      <a:pos x="86" y="92"/>
                    </a:cxn>
                    <a:cxn ang="0">
                      <a:pos x="105" y="0"/>
                    </a:cxn>
                    <a:cxn ang="0">
                      <a:pos x="8" y="0"/>
                    </a:cxn>
                    <a:cxn ang="0">
                      <a:pos x="1" y="7"/>
                    </a:cxn>
                    <a:cxn ang="0">
                      <a:pos x="1" y="19"/>
                    </a:cxn>
                    <a:cxn ang="0">
                      <a:pos x="3" y="22"/>
                    </a:cxn>
                    <a:cxn ang="0">
                      <a:pos x="14" y="22"/>
                    </a:cxn>
                    <a:cxn ang="0">
                      <a:pos x="25" y="33"/>
                    </a:cxn>
                    <a:cxn ang="0">
                      <a:pos x="25" y="43"/>
                    </a:cxn>
                    <a:cxn ang="0">
                      <a:pos x="14" y="54"/>
                    </a:cxn>
                    <a:cxn ang="0">
                      <a:pos x="3" y="54"/>
                    </a:cxn>
                    <a:cxn ang="0">
                      <a:pos x="1" y="57"/>
                    </a:cxn>
                    <a:cxn ang="0">
                      <a:pos x="1" y="70"/>
                    </a:cxn>
                    <a:cxn ang="0">
                      <a:pos x="5" y="74"/>
                    </a:cxn>
                    <a:cxn ang="0">
                      <a:pos x="14" y="74"/>
                    </a:cxn>
                    <a:cxn ang="0">
                      <a:pos x="25" y="85"/>
                    </a:cxn>
                    <a:cxn ang="0">
                      <a:pos x="25" y="95"/>
                    </a:cxn>
                    <a:cxn ang="0">
                      <a:pos x="14" y="106"/>
                    </a:cxn>
                    <a:cxn ang="0">
                      <a:pos x="5" y="106"/>
                    </a:cxn>
                    <a:cxn ang="0">
                      <a:pos x="1" y="109"/>
                    </a:cxn>
                    <a:cxn ang="0">
                      <a:pos x="1" y="122"/>
                    </a:cxn>
                    <a:cxn ang="0">
                      <a:pos x="8" y="129"/>
                    </a:cxn>
                    <a:cxn ang="0">
                      <a:pos x="105" y="129"/>
                    </a:cxn>
                    <a:cxn ang="0">
                      <a:pos x="112" y="122"/>
                    </a:cxn>
                    <a:cxn ang="0">
                      <a:pos x="112" y="7"/>
                    </a:cxn>
                    <a:cxn ang="0">
                      <a:pos x="105" y="0"/>
                    </a:cxn>
                  </a:cxnLst>
                  <a:rect l="0" t="0" r="r" b="b"/>
                  <a:pathLst>
                    <a:path w="112" h="129">
                      <a:moveTo>
                        <a:pt x="86" y="92"/>
                      </a:moveTo>
                      <a:cubicBezTo>
                        <a:pt x="83" y="94"/>
                        <a:pt x="83" y="94"/>
                        <a:pt x="83" y="94"/>
                      </a:cubicBezTo>
                      <a:cubicBezTo>
                        <a:pt x="83" y="94"/>
                        <a:pt x="83" y="94"/>
                        <a:pt x="83" y="94"/>
                      </a:cubicBezTo>
                      <a:cubicBezTo>
                        <a:pt x="81" y="94"/>
                        <a:pt x="80" y="95"/>
                        <a:pt x="79" y="95"/>
                      </a:cubicBezTo>
                      <a:cubicBezTo>
                        <a:pt x="77" y="95"/>
                        <a:pt x="76" y="95"/>
                        <a:pt x="75" y="95"/>
                      </a:cubicBezTo>
                      <a:cubicBezTo>
                        <a:pt x="74" y="95"/>
                        <a:pt x="60" y="92"/>
                        <a:pt x="48" y="71"/>
                      </a:cubicBezTo>
                      <a:cubicBezTo>
                        <a:pt x="39" y="56"/>
                        <a:pt x="37" y="46"/>
                        <a:pt x="41" y="37"/>
                      </a:cubicBezTo>
                      <a:cubicBezTo>
                        <a:pt x="42" y="36"/>
                        <a:pt x="42" y="35"/>
                        <a:pt x="43" y="33"/>
                      </a:cubicBezTo>
                      <a:cubicBezTo>
                        <a:pt x="44" y="32"/>
                        <a:pt x="45" y="31"/>
                        <a:pt x="46" y="30"/>
                      </a:cubicBezTo>
                      <a:cubicBezTo>
                        <a:pt x="46" y="30"/>
                        <a:pt x="46" y="30"/>
                        <a:pt x="46" y="30"/>
                      </a:cubicBezTo>
                      <a:cubicBezTo>
                        <a:pt x="49" y="28"/>
                        <a:pt x="49" y="28"/>
                        <a:pt x="49" y="28"/>
                      </a:cubicBezTo>
                      <a:cubicBezTo>
                        <a:pt x="51" y="27"/>
                        <a:pt x="54" y="28"/>
                        <a:pt x="56" y="30"/>
                      </a:cubicBezTo>
                      <a:cubicBezTo>
                        <a:pt x="62" y="41"/>
                        <a:pt x="62" y="41"/>
                        <a:pt x="62" y="41"/>
                      </a:cubicBezTo>
                      <a:cubicBezTo>
                        <a:pt x="63" y="43"/>
                        <a:pt x="63" y="46"/>
                        <a:pt x="60" y="48"/>
                      </a:cubicBezTo>
                      <a:cubicBezTo>
                        <a:pt x="58" y="49"/>
                        <a:pt x="58" y="49"/>
                        <a:pt x="58" y="49"/>
                      </a:cubicBezTo>
                      <a:cubicBezTo>
                        <a:pt x="55" y="50"/>
                        <a:pt x="55" y="50"/>
                        <a:pt x="55" y="50"/>
                      </a:cubicBezTo>
                      <a:cubicBezTo>
                        <a:pt x="55" y="51"/>
                        <a:pt x="55" y="51"/>
                        <a:pt x="55" y="52"/>
                      </a:cubicBezTo>
                      <a:cubicBezTo>
                        <a:pt x="55" y="52"/>
                        <a:pt x="55" y="52"/>
                        <a:pt x="55" y="52"/>
                      </a:cubicBezTo>
                      <a:cubicBezTo>
                        <a:pt x="56" y="55"/>
                        <a:pt x="57" y="60"/>
                        <a:pt x="60" y="65"/>
                      </a:cubicBezTo>
                      <a:cubicBezTo>
                        <a:pt x="63" y="70"/>
                        <a:pt x="66" y="73"/>
                        <a:pt x="68" y="75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9" y="76"/>
                        <a:pt x="69" y="76"/>
                        <a:pt x="70" y="75"/>
                      </a:cubicBezTo>
                      <a:cubicBezTo>
                        <a:pt x="75" y="73"/>
                        <a:pt x="75" y="73"/>
                        <a:pt x="75" y="73"/>
                      </a:cubicBezTo>
                      <a:cubicBezTo>
                        <a:pt x="77" y="71"/>
                        <a:pt x="80" y="72"/>
                        <a:pt x="81" y="74"/>
                      </a:cubicBezTo>
                      <a:cubicBezTo>
                        <a:pt x="88" y="86"/>
                        <a:pt x="88" y="86"/>
                        <a:pt x="88" y="86"/>
                      </a:cubicBezTo>
                      <a:cubicBezTo>
                        <a:pt x="89" y="88"/>
                        <a:pt x="88" y="91"/>
                        <a:pt x="86" y="92"/>
                      </a:cubicBezTo>
                      <a:moveTo>
                        <a:pt x="105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4" y="0"/>
                        <a:pt x="1" y="3"/>
                        <a:pt x="1" y="7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22"/>
                        <a:pt x="3" y="22"/>
                      </a:cubicBezTo>
                      <a:cubicBezTo>
                        <a:pt x="14" y="22"/>
                        <a:pt x="14" y="22"/>
                        <a:pt x="14" y="22"/>
                      </a:cubicBezTo>
                      <a:cubicBezTo>
                        <a:pt x="20" y="22"/>
                        <a:pt x="25" y="27"/>
                        <a:pt x="25" y="33"/>
                      </a:cubicBezTo>
                      <a:cubicBezTo>
                        <a:pt x="25" y="43"/>
                        <a:pt x="25" y="43"/>
                        <a:pt x="25" y="43"/>
                      </a:cubicBezTo>
                      <a:cubicBezTo>
                        <a:pt x="25" y="49"/>
                        <a:pt x="20" y="54"/>
                        <a:pt x="14" y="54"/>
                      </a:cubicBezTo>
                      <a:cubicBezTo>
                        <a:pt x="3" y="54"/>
                        <a:pt x="3" y="54"/>
                        <a:pt x="3" y="54"/>
                      </a:cubicBezTo>
                      <a:cubicBezTo>
                        <a:pt x="1" y="54"/>
                        <a:pt x="1" y="57"/>
                        <a:pt x="1" y="57"/>
                      </a:cubicBezTo>
                      <a:cubicBezTo>
                        <a:pt x="1" y="70"/>
                        <a:pt x="1" y="70"/>
                        <a:pt x="1" y="70"/>
                      </a:cubicBezTo>
                      <a:cubicBezTo>
                        <a:pt x="1" y="70"/>
                        <a:pt x="0" y="74"/>
                        <a:pt x="5" y="74"/>
                      </a:cubicBezTo>
                      <a:cubicBezTo>
                        <a:pt x="14" y="74"/>
                        <a:pt x="14" y="74"/>
                        <a:pt x="14" y="74"/>
                      </a:cubicBezTo>
                      <a:cubicBezTo>
                        <a:pt x="20" y="74"/>
                        <a:pt x="25" y="79"/>
                        <a:pt x="25" y="85"/>
                      </a:cubicBezTo>
                      <a:cubicBezTo>
                        <a:pt x="25" y="95"/>
                        <a:pt x="25" y="95"/>
                        <a:pt x="25" y="95"/>
                      </a:cubicBezTo>
                      <a:cubicBezTo>
                        <a:pt x="25" y="101"/>
                        <a:pt x="20" y="106"/>
                        <a:pt x="14" y="106"/>
                      </a:cubicBezTo>
                      <a:cubicBezTo>
                        <a:pt x="5" y="106"/>
                        <a:pt x="5" y="106"/>
                        <a:pt x="5" y="106"/>
                      </a:cubicBezTo>
                      <a:cubicBezTo>
                        <a:pt x="1" y="106"/>
                        <a:pt x="1" y="109"/>
                        <a:pt x="1" y="109"/>
                      </a:cubicBezTo>
                      <a:cubicBezTo>
                        <a:pt x="1" y="122"/>
                        <a:pt x="1" y="122"/>
                        <a:pt x="1" y="122"/>
                      </a:cubicBezTo>
                      <a:cubicBezTo>
                        <a:pt x="1" y="125"/>
                        <a:pt x="4" y="129"/>
                        <a:pt x="8" y="129"/>
                      </a:cubicBezTo>
                      <a:cubicBezTo>
                        <a:pt x="105" y="129"/>
                        <a:pt x="105" y="129"/>
                        <a:pt x="105" y="129"/>
                      </a:cubicBezTo>
                      <a:cubicBezTo>
                        <a:pt x="109" y="129"/>
                        <a:pt x="112" y="125"/>
                        <a:pt x="112" y="122"/>
                      </a:cubicBezTo>
                      <a:cubicBezTo>
                        <a:pt x="112" y="7"/>
                        <a:pt x="112" y="7"/>
                        <a:pt x="112" y="7"/>
                      </a:cubicBezTo>
                      <a:cubicBezTo>
                        <a:pt x="112" y="3"/>
                        <a:pt x="109" y="0"/>
                        <a:pt x="105" y="0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5" name="组合 4"/>
            <p:cNvGrpSpPr/>
            <p:nvPr/>
          </p:nvGrpSpPr>
          <p:grpSpPr>
            <a:xfrm>
              <a:off x="4393255" y="4129800"/>
              <a:ext cx="738252" cy="738252"/>
              <a:chOff x="3252926" y="3152166"/>
              <a:chExt cx="571905" cy="571905"/>
            </a:xfrm>
          </p:grpSpPr>
          <p:sp>
            <p:nvSpPr>
              <p:cNvPr id="55" name="椭圆 54"/>
              <p:cNvSpPr/>
              <p:nvPr/>
            </p:nvSpPr>
            <p:spPr bwMode="auto">
              <a:xfrm>
                <a:off x="3252926" y="3152166"/>
                <a:ext cx="571905" cy="571905"/>
              </a:xfrm>
              <a:prstGeom prst="ellipse">
                <a:avLst/>
              </a:prstGeom>
              <a:solidFill>
                <a:schemeClr val="accent6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任意多边形 55"/>
              <p:cNvSpPr/>
              <p:nvPr/>
            </p:nvSpPr>
            <p:spPr bwMode="auto">
              <a:xfrm>
                <a:off x="3397336" y="3298166"/>
                <a:ext cx="283084" cy="279904"/>
              </a:xfrm>
              <a:custGeom>
                <a:avLst/>
                <a:gdLst/>
                <a:ahLst/>
                <a:cxnLst>
                  <a:cxn ang="0">
                    <a:pos x="117" y="6"/>
                  </a:cxn>
                  <a:cxn ang="0">
                    <a:pos x="97" y="9"/>
                  </a:cxn>
                  <a:cxn ang="0">
                    <a:pos x="82" y="23"/>
                  </a:cxn>
                  <a:cxn ang="0">
                    <a:pos x="80" y="24"/>
                  </a:cxn>
                  <a:cxn ang="0">
                    <a:pos x="31" y="15"/>
                  </a:cxn>
                  <a:cxn ang="0">
                    <a:pos x="25" y="17"/>
                  </a:cxn>
                  <a:cxn ang="0">
                    <a:pos x="20" y="22"/>
                  </a:cxn>
                  <a:cxn ang="0">
                    <a:pos x="21" y="26"/>
                  </a:cxn>
                  <a:cxn ang="0">
                    <a:pos x="57" y="45"/>
                  </a:cxn>
                  <a:cxn ang="0">
                    <a:pos x="58" y="48"/>
                  </a:cxn>
                  <a:cxn ang="0">
                    <a:pos x="37" y="69"/>
                  </a:cxn>
                  <a:cxn ang="0">
                    <a:pos x="32" y="70"/>
                  </a:cxn>
                  <a:cxn ang="0">
                    <a:pos x="16" y="68"/>
                  </a:cxn>
                  <a:cxn ang="0">
                    <a:pos x="9" y="71"/>
                  </a:cxn>
                  <a:cxn ang="0">
                    <a:pos x="2" y="78"/>
                  </a:cxn>
                  <a:cxn ang="0">
                    <a:pos x="2" y="83"/>
                  </a:cxn>
                  <a:cxn ang="0">
                    <a:pos x="30" y="90"/>
                  </a:cxn>
                  <a:cxn ang="0">
                    <a:pos x="33" y="93"/>
                  </a:cxn>
                  <a:cxn ang="0">
                    <a:pos x="39" y="120"/>
                  </a:cxn>
                  <a:cxn ang="0">
                    <a:pos x="44" y="120"/>
                  </a:cxn>
                  <a:cxn ang="0">
                    <a:pos x="52" y="113"/>
                  </a:cxn>
                  <a:cxn ang="0">
                    <a:pos x="54" y="106"/>
                  </a:cxn>
                  <a:cxn ang="0">
                    <a:pos x="52" y="91"/>
                  </a:cxn>
                  <a:cxn ang="0">
                    <a:pos x="53" y="87"/>
                  </a:cxn>
                  <a:cxn ang="0">
                    <a:pos x="75" y="65"/>
                  </a:cxn>
                  <a:cxn ang="0">
                    <a:pos x="78" y="66"/>
                  </a:cxn>
                  <a:cxn ang="0">
                    <a:pos x="96" y="101"/>
                  </a:cxn>
                  <a:cxn ang="0">
                    <a:pos x="101" y="102"/>
                  </a:cxn>
                  <a:cxn ang="0">
                    <a:pos x="105" y="98"/>
                  </a:cxn>
                  <a:cxn ang="0">
                    <a:pos x="107" y="91"/>
                  </a:cxn>
                  <a:cxn ang="0">
                    <a:pos x="99" y="44"/>
                  </a:cxn>
                  <a:cxn ang="0">
                    <a:pos x="100" y="41"/>
                  </a:cxn>
                  <a:cxn ang="0">
                    <a:pos x="114" y="26"/>
                  </a:cxn>
                  <a:cxn ang="0">
                    <a:pos x="117" y="6"/>
                  </a:cxn>
                </a:cxnLst>
                <a:rect l="0" t="0" r="r" b="b"/>
                <a:pathLst>
                  <a:path w="123" h="122">
                    <a:moveTo>
                      <a:pt x="117" y="6"/>
                    </a:moveTo>
                    <a:cubicBezTo>
                      <a:pt x="111" y="0"/>
                      <a:pt x="101" y="5"/>
                      <a:pt x="97" y="9"/>
                    </a:cubicBezTo>
                    <a:cubicBezTo>
                      <a:pt x="97" y="9"/>
                      <a:pt x="86" y="19"/>
                      <a:pt x="82" y="23"/>
                    </a:cubicBezTo>
                    <a:cubicBezTo>
                      <a:pt x="81" y="24"/>
                      <a:pt x="80" y="24"/>
                      <a:pt x="80" y="24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29" y="15"/>
                      <a:pt x="26" y="16"/>
                      <a:pt x="25" y="17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19" y="23"/>
                      <a:pt x="19" y="25"/>
                      <a:pt x="21" y="26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5"/>
                      <a:pt x="60" y="46"/>
                      <a:pt x="58" y="48"/>
                    </a:cubicBezTo>
                    <a:cubicBezTo>
                      <a:pt x="52" y="53"/>
                      <a:pt x="42" y="63"/>
                      <a:pt x="37" y="69"/>
                    </a:cubicBezTo>
                    <a:cubicBezTo>
                      <a:pt x="35" y="71"/>
                      <a:pt x="32" y="70"/>
                      <a:pt x="32" y="70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4" y="68"/>
                      <a:pt x="11" y="69"/>
                      <a:pt x="9" y="71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0" y="80"/>
                      <a:pt x="1" y="82"/>
                      <a:pt x="2" y="83"/>
                    </a:cubicBezTo>
                    <a:cubicBezTo>
                      <a:pt x="30" y="90"/>
                      <a:pt x="30" y="90"/>
                      <a:pt x="30" y="90"/>
                    </a:cubicBezTo>
                    <a:cubicBezTo>
                      <a:pt x="32" y="91"/>
                      <a:pt x="32" y="91"/>
                      <a:pt x="33" y="93"/>
                    </a:cubicBezTo>
                    <a:cubicBezTo>
                      <a:pt x="39" y="120"/>
                      <a:pt x="39" y="120"/>
                      <a:pt x="39" y="120"/>
                    </a:cubicBezTo>
                    <a:cubicBezTo>
                      <a:pt x="41" y="122"/>
                      <a:pt x="43" y="122"/>
                      <a:pt x="44" y="120"/>
                    </a:cubicBezTo>
                    <a:cubicBezTo>
                      <a:pt x="52" y="113"/>
                      <a:pt x="52" y="113"/>
                      <a:pt x="52" y="113"/>
                    </a:cubicBezTo>
                    <a:cubicBezTo>
                      <a:pt x="53" y="111"/>
                      <a:pt x="54" y="109"/>
                      <a:pt x="54" y="106"/>
                    </a:cubicBezTo>
                    <a:cubicBezTo>
                      <a:pt x="52" y="91"/>
                      <a:pt x="52" y="91"/>
                      <a:pt x="52" y="91"/>
                    </a:cubicBezTo>
                    <a:cubicBezTo>
                      <a:pt x="52" y="91"/>
                      <a:pt x="52" y="88"/>
                      <a:pt x="53" y="87"/>
                    </a:cubicBezTo>
                    <a:cubicBezTo>
                      <a:pt x="58" y="82"/>
                      <a:pt x="69" y="71"/>
                      <a:pt x="75" y="65"/>
                    </a:cubicBezTo>
                    <a:cubicBezTo>
                      <a:pt x="77" y="63"/>
                      <a:pt x="78" y="66"/>
                      <a:pt x="78" y="66"/>
                    </a:cubicBezTo>
                    <a:cubicBezTo>
                      <a:pt x="96" y="101"/>
                      <a:pt x="96" y="101"/>
                      <a:pt x="96" y="101"/>
                    </a:cubicBezTo>
                    <a:cubicBezTo>
                      <a:pt x="97" y="103"/>
                      <a:pt x="99" y="103"/>
                      <a:pt x="101" y="102"/>
                    </a:cubicBezTo>
                    <a:cubicBezTo>
                      <a:pt x="105" y="98"/>
                      <a:pt x="105" y="98"/>
                      <a:pt x="105" y="98"/>
                    </a:cubicBezTo>
                    <a:cubicBezTo>
                      <a:pt x="106" y="96"/>
                      <a:pt x="107" y="93"/>
                      <a:pt x="107" y="91"/>
                    </a:cubicBezTo>
                    <a:cubicBezTo>
                      <a:pt x="99" y="44"/>
                      <a:pt x="99" y="44"/>
                      <a:pt x="99" y="44"/>
                    </a:cubicBezTo>
                    <a:cubicBezTo>
                      <a:pt x="99" y="44"/>
                      <a:pt x="99" y="42"/>
                      <a:pt x="100" y="41"/>
                    </a:cubicBezTo>
                    <a:cubicBezTo>
                      <a:pt x="103" y="38"/>
                      <a:pt x="114" y="26"/>
                      <a:pt x="114" y="26"/>
                    </a:cubicBezTo>
                    <a:cubicBezTo>
                      <a:pt x="118" y="21"/>
                      <a:pt x="123" y="11"/>
                      <a:pt x="117" y="6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7060497" y="4129800"/>
              <a:ext cx="738252" cy="738252"/>
              <a:chOff x="5319171" y="3152166"/>
              <a:chExt cx="571905" cy="571905"/>
            </a:xfrm>
          </p:grpSpPr>
          <p:sp>
            <p:nvSpPr>
              <p:cNvPr id="51" name="椭圆 50"/>
              <p:cNvSpPr/>
              <p:nvPr/>
            </p:nvSpPr>
            <p:spPr bwMode="auto">
              <a:xfrm>
                <a:off x="5319171" y="3152166"/>
                <a:ext cx="571905" cy="571905"/>
              </a:xfrm>
              <a:prstGeom prst="ellipse">
                <a:avLst/>
              </a:prstGeom>
              <a:solidFill>
                <a:schemeClr val="accent1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5468352" y="3302934"/>
                <a:ext cx="273542" cy="270361"/>
                <a:chOff x="2698751" y="839786"/>
                <a:chExt cx="273050" cy="269875"/>
              </a:xfrm>
              <a:solidFill>
                <a:schemeClr val="bg1"/>
              </a:solidFill>
            </p:grpSpPr>
            <p:sp>
              <p:nvSpPr>
                <p:cNvPr id="53" name="任意多边形 52"/>
                <p:cNvSpPr/>
                <p:nvPr/>
              </p:nvSpPr>
              <p:spPr bwMode="auto">
                <a:xfrm>
                  <a:off x="2751138" y="1065211"/>
                  <a:ext cx="169863" cy="44450"/>
                </a:xfrm>
                <a:custGeom>
                  <a:avLst/>
                  <a:gdLst/>
                  <a:ahLst/>
                  <a:cxnLst>
                    <a:cxn ang="0">
                      <a:pos x="73" y="16"/>
                    </a:cxn>
                    <a:cxn ang="0">
                      <a:pos x="70" y="20"/>
                    </a:cxn>
                    <a:cxn ang="0">
                      <a:pos x="3" y="20"/>
                    </a:cxn>
                    <a:cxn ang="0">
                      <a:pos x="1" y="16"/>
                    </a:cxn>
                    <a:cxn ang="0">
                      <a:pos x="8" y="3"/>
                    </a:cxn>
                    <a:cxn ang="0">
                      <a:pos x="13" y="0"/>
                    </a:cxn>
                    <a:cxn ang="0">
                      <a:pos x="60" y="0"/>
                    </a:cxn>
                    <a:cxn ang="0">
                      <a:pos x="66" y="3"/>
                    </a:cxn>
                    <a:cxn ang="0">
                      <a:pos x="73" y="16"/>
                    </a:cxn>
                  </a:cxnLst>
                  <a:rect l="0" t="0" r="r" b="b"/>
                  <a:pathLst>
                    <a:path w="74" h="20">
                      <a:moveTo>
                        <a:pt x="73" y="16"/>
                      </a:moveTo>
                      <a:cubicBezTo>
                        <a:pt x="74" y="18"/>
                        <a:pt x="73" y="20"/>
                        <a:pt x="70" y="20"/>
                      </a:cubicBezTo>
                      <a:cubicBezTo>
                        <a:pt x="3" y="20"/>
                        <a:pt x="3" y="20"/>
                        <a:pt x="3" y="20"/>
                      </a:cubicBezTo>
                      <a:cubicBezTo>
                        <a:pt x="1" y="20"/>
                        <a:pt x="0" y="18"/>
                        <a:pt x="1" y="16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9" y="1"/>
                        <a:pt x="11" y="0"/>
                        <a:pt x="13" y="0"/>
                      </a:cubicBez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62" y="0"/>
                        <a:pt x="65" y="1"/>
                        <a:pt x="66" y="3"/>
                      </a:cubicBezTo>
                      <a:lnTo>
                        <a:pt x="73" y="1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4" name="任意多边形 53"/>
                <p:cNvSpPr/>
                <p:nvPr/>
              </p:nvSpPr>
              <p:spPr bwMode="auto">
                <a:xfrm>
                  <a:off x="2698751" y="839786"/>
                  <a:ext cx="273050" cy="206375"/>
                </a:xfrm>
                <a:custGeom>
                  <a:avLst/>
                  <a:gdLst/>
                  <a:ahLst/>
                  <a:cxnLst>
                    <a:cxn ang="0">
                      <a:pos x="106" y="30"/>
                    </a:cxn>
                    <a:cxn ang="0">
                      <a:pos x="101" y="58"/>
                    </a:cxn>
                    <a:cxn ang="0">
                      <a:pos x="97" y="61"/>
                    </a:cxn>
                    <a:cxn ang="0">
                      <a:pos x="91" y="61"/>
                    </a:cxn>
                    <a:cxn ang="0">
                      <a:pos x="90" y="60"/>
                    </a:cxn>
                    <a:cxn ang="0">
                      <a:pos x="96" y="28"/>
                    </a:cxn>
                    <a:cxn ang="0">
                      <a:pos x="98" y="27"/>
                    </a:cxn>
                    <a:cxn ang="0">
                      <a:pos x="104" y="27"/>
                    </a:cxn>
                    <a:cxn ang="0">
                      <a:pos x="106" y="30"/>
                    </a:cxn>
                    <a:cxn ang="0">
                      <a:pos x="29" y="61"/>
                    </a:cxn>
                    <a:cxn ang="0">
                      <a:pos x="23" y="61"/>
                    </a:cxn>
                    <a:cxn ang="0">
                      <a:pos x="18" y="58"/>
                    </a:cxn>
                    <a:cxn ang="0">
                      <a:pos x="13" y="30"/>
                    </a:cxn>
                    <a:cxn ang="0">
                      <a:pos x="16" y="27"/>
                    </a:cxn>
                    <a:cxn ang="0">
                      <a:pos x="22" y="27"/>
                    </a:cxn>
                    <a:cxn ang="0">
                      <a:pos x="23" y="28"/>
                    </a:cxn>
                    <a:cxn ang="0">
                      <a:pos x="30" y="60"/>
                    </a:cxn>
                    <a:cxn ang="0">
                      <a:pos x="29" y="61"/>
                    </a:cxn>
                    <a:cxn ang="0">
                      <a:pos x="116" y="18"/>
                    </a:cxn>
                    <a:cxn ang="0">
                      <a:pos x="101" y="18"/>
                    </a:cxn>
                    <a:cxn ang="0">
                      <a:pos x="100" y="16"/>
                    </a:cxn>
                    <a:cxn ang="0">
                      <a:pos x="103" y="5"/>
                    </a:cxn>
                    <a:cxn ang="0">
                      <a:pos x="99" y="0"/>
                    </a:cxn>
                    <a:cxn ang="0">
                      <a:pos x="21" y="0"/>
                    </a:cxn>
                    <a:cxn ang="0">
                      <a:pos x="17" y="5"/>
                    </a:cxn>
                    <a:cxn ang="0">
                      <a:pos x="20" y="16"/>
                    </a:cxn>
                    <a:cxn ang="0">
                      <a:pos x="19" y="18"/>
                    </a:cxn>
                    <a:cxn ang="0">
                      <a:pos x="3" y="18"/>
                    </a:cxn>
                    <a:cxn ang="0">
                      <a:pos x="1" y="22"/>
                    </a:cxn>
                    <a:cxn ang="0">
                      <a:pos x="12" y="67"/>
                    </a:cxn>
                    <a:cxn ang="0">
                      <a:pos x="17" y="70"/>
                    </a:cxn>
                    <a:cxn ang="0">
                      <a:pos x="31" y="70"/>
                    </a:cxn>
                    <a:cxn ang="0">
                      <a:pos x="33" y="72"/>
                    </a:cxn>
                    <a:cxn ang="0">
                      <a:pos x="34" y="75"/>
                    </a:cxn>
                    <a:cxn ang="0">
                      <a:pos x="56" y="88"/>
                    </a:cxn>
                    <a:cxn ang="0">
                      <a:pos x="64" y="88"/>
                    </a:cxn>
                    <a:cxn ang="0">
                      <a:pos x="86" y="75"/>
                    </a:cxn>
                    <a:cxn ang="0">
                      <a:pos x="86" y="72"/>
                    </a:cxn>
                    <a:cxn ang="0">
                      <a:pos x="88" y="70"/>
                    </a:cxn>
                    <a:cxn ang="0">
                      <a:pos x="103" y="70"/>
                    </a:cxn>
                    <a:cxn ang="0">
                      <a:pos x="107" y="67"/>
                    </a:cxn>
                    <a:cxn ang="0">
                      <a:pos x="119" y="22"/>
                    </a:cxn>
                    <a:cxn ang="0">
                      <a:pos x="116" y="18"/>
                    </a:cxn>
                  </a:cxnLst>
                  <a:rect l="0" t="0" r="r" b="b"/>
                  <a:pathLst>
                    <a:path w="119" h="90">
                      <a:moveTo>
                        <a:pt x="106" y="30"/>
                      </a:moveTo>
                      <a:cubicBezTo>
                        <a:pt x="101" y="58"/>
                        <a:pt x="101" y="58"/>
                        <a:pt x="101" y="58"/>
                      </a:cubicBezTo>
                      <a:cubicBezTo>
                        <a:pt x="101" y="60"/>
                        <a:pt x="99" y="61"/>
                        <a:pt x="97" y="61"/>
                      </a:cubicBezTo>
                      <a:cubicBezTo>
                        <a:pt x="91" y="61"/>
                        <a:pt x="91" y="61"/>
                        <a:pt x="91" y="61"/>
                      </a:cubicBezTo>
                      <a:cubicBezTo>
                        <a:pt x="89" y="61"/>
                        <a:pt x="90" y="60"/>
                        <a:pt x="90" y="60"/>
                      </a:cubicBezTo>
                      <a:cubicBezTo>
                        <a:pt x="96" y="28"/>
                        <a:pt x="96" y="28"/>
                        <a:pt x="96" y="28"/>
                      </a:cubicBezTo>
                      <a:cubicBezTo>
                        <a:pt x="96" y="28"/>
                        <a:pt x="97" y="27"/>
                        <a:pt x="98" y="27"/>
                      </a:cubicBezTo>
                      <a:cubicBezTo>
                        <a:pt x="104" y="27"/>
                        <a:pt x="104" y="27"/>
                        <a:pt x="104" y="27"/>
                      </a:cubicBezTo>
                      <a:cubicBezTo>
                        <a:pt x="106" y="27"/>
                        <a:pt x="107" y="29"/>
                        <a:pt x="106" y="30"/>
                      </a:cubicBezTo>
                      <a:moveTo>
                        <a:pt x="29" y="61"/>
                      </a:moveTo>
                      <a:cubicBezTo>
                        <a:pt x="23" y="61"/>
                        <a:pt x="23" y="61"/>
                        <a:pt x="23" y="61"/>
                      </a:cubicBezTo>
                      <a:cubicBezTo>
                        <a:pt x="21" y="61"/>
                        <a:pt x="19" y="60"/>
                        <a:pt x="18" y="58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3" y="29"/>
                        <a:pt x="14" y="27"/>
                        <a:pt x="16" y="27"/>
                      </a:cubicBezTo>
                      <a:cubicBezTo>
                        <a:pt x="22" y="27"/>
                        <a:pt x="22" y="27"/>
                        <a:pt x="22" y="27"/>
                      </a:cubicBezTo>
                      <a:cubicBezTo>
                        <a:pt x="23" y="27"/>
                        <a:pt x="23" y="28"/>
                        <a:pt x="23" y="28"/>
                      </a:cubicBezTo>
                      <a:cubicBezTo>
                        <a:pt x="30" y="60"/>
                        <a:pt x="30" y="60"/>
                        <a:pt x="30" y="60"/>
                      </a:cubicBezTo>
                      <a:cubicBezTo>
                        <a:pt x="30" y="60"/>
                        <a:pt x="30" y="61"/>
                        <a:pt x="29" y="61"/>
                      </a:cubicBezTo>
                      <a:moveTo>
                        <a:pt x="116" y="18"/>
                      </a:moveTo>
                      <a:cubicBezTo>
                        <a:pt x="101" y="18"/>
                        <a:pt x="101" y="18"/>
                        <a:pt x="101" y="18"/>
                      </a:cubicBezTo>
                      <a:cubicBezTo>
                        <a:pt x="99" y="18"/>
                        <a:pt x="100" y="16"/>
                        <a:pt x="100" y="16"/>
                      </a:cubicBezTo>
                      <a:cubicBezTo>
                        <a:pt x="103" y="5"/>
                        <a:pt x="103" y="5"/>
                        <a:pt x="103" y="5"/>
                      </a:cubicBezTo>
                      <a:cubicBezTo>
                        <a:pt x="104" y="2"/>
                        <a:pt x="102" y="0"/>
                        <a:pt x="99" y="0"/>
                      </a:cubicBez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18" y="0"/>
                        <a:pt x="16" y="2"/>
                        <a:pt x="17" y="5"/>
                      </a:cubicBezTo>
                      <a:cubicBezTo>
                        <a:pt x="20" y="16"/>
                        <a:pt x="20" y="16"/>
                        <a:pt x="20" y="16"/>
                      </a:cubicBezTo>
                      <a:cubicBezTo>
                        <a:pt x="20" y="16"/>
                        <a:pt x="20" y="18"/>
                        <a:pt x="19" y="18"/>
                      </a:cubicBezTo>
                      <a:cubicBezTo>
                        <a:pt x="3" y="18"/>
                        <a:pt x="3" y="18"/>
                        <a:pt x="3" y="18"/>
                      </a:cubicBezTo>
                      <a:cubicBezTo>
                        <a:pt x="1" y="18"/>
                        <a:pt x="0" y="20"/>
                        <a:pt x="1" y="22"/>
                      </a:cubicBezTo>
                      <a:cubicBezTo>
                        <a:pt x="12" y="67"/>
                        <a:pt x="12" y="67"/>
                        <a:pt x="12" y="67"/>
                      </a:cubicBezTo>
                      <a:cubicBezTo>
                        <a:pt x="13" y="69"/>
                        <a:pt x="15" y="70"/>
                        <a:pt x="17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3" y="70"/>
                        <a:pt x="33" y="72"/>
                        <a:pt x="33" y="72"/>
                      </a:cubicBezTo>
                      <a:cubicBezTo>
                        <a:pt x="34" y="75"/>
                        <a:pt x="34" y="75"/>
                        <a:pt x="34" y="75"/>
                      </a:cubicBezTo>
                      <a:cubicBezTo>
                        <a:pt x="35" y="79"/>
                        <a:pt x="51" y="87"/>
                        <a:pt x="56" y="88"/>
                      </a:cubicBezTo>
                      <a:cubicBezTo>
                        <a:pt x="58" y="90"/>
                        <a:pt x="61" y="90"/>
                        <a:pt x="64" y="88"/>
                      </a:cubicBezTo>
                      <a:cubicBezTo>
                        <a:pt x="69" y="86"/>
                        <a:pt x="84" y="79"/>
                        <a:pt x="86" y="75"/>
                      </a:cubicBezTo>
                      <a:cubicBezTo>
                        <a:pt x="86" y="72"/>
                        <a:pt x="86" y="72"/>
                        <a:pt x="86" y="72"/>
                      </a:cubicBezTo>
                      <a:cubicBezTo>
                        <a:pt x="86" y="72"/>
                        <a:pt x="87" y="70"/>
                        <a:pt x="88" y="70"/>
                      </a:cubicBezTo>
                      <a:cubicBezTo>
                        <a:pt x="103" y="70"/>
                        <a:pt x="103" y="70"/>
                        <a:pt x="103" y="70"/>
                      </a:cubicBezTo>
                      <a:cubicBezTo>
                        <a:pt x="105" y="70"/>
                        <a:pt x="107" y="69"/>
                        <a:pt x="107" y="67"/>
                      </a:cubicBezTo>
                      <a:cubicBezTo>
                        <a:pt x="119" y="22"/>
                        <a:pt x="119" y="22"/>
                        <a:pt x="119" y="22"/>
                      </a:cubicBezTo>
                      <a:cubicBezTo>
                        <a:pt x="119" y="20"/>
                        <a:pt x="118" y="18"/>
                        <a:pt x="116" y="18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7" name="组合 6"/>
            <p:cNvGrpSpPr/>
            <p:nvPr/>
          </p:nvGrpSpPr>
          <p:grpSpPr>
            <a:xfrm>
              <a:off x="7060497" y="1826652"/>
              <a:ext cx="738252" cy="738252"/>
              <a:chOff x="5319171" y="1334718"/>
              <a:chExt cx="571905" cy="571905"/>
            </a:xfrm>
          </p:grpSpPr>
          <p:sp>
            <p:nvSpPr>
              <p:cNvPr id="47" name="椭圆 46"/>
              <p:cNvSpPr/>
              <p:nvPr/>
            </p:nvSpPr>
            <p:spPr bwMode="auto">
              <a:xfrm>
                <a:off x="5319171" y="1334718"/>
                <a:ext cx="571905" cy="571905"/>
              </a:xfrm>
              <a:prstGeom prst="ellipse">
                <a:avLst/>
              </a:prstGeom>
              <a:solidFill>
                <a:schemeClr val="accent3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48" name="组合 47"/>
              <p:cNvGrpSpPr/>
              <p:nvPr/>
            </p:nvGrpSpPr>
            <p:grpSpPr>
              <a:xfrm>
                <a:off x="5460301" y="1438800"/>
                <a:ext cx="289644" cy="363740"/>
                <a:chOff x="6743700" y="2347912"/>
                <a:chExt cx="273050" cy="342900"/>
              </a:xfrm>
              <a:solidFill>
                <a:schemeClr val="bg1"/>
              </a:solidFill>
            </p:grpSpPr>
            <p:sp>
              <p:nvSpPr>
                <p:cNvPr id="49" name="任意多边形 48"/>
                <p:cNvSpPr/>
                <p:nvPr/>
              </p:nvSpPr>
              <p:spPr bwMode="auto">
                <a:xfrm>
                  <a:off x="6743700" y="2347912"/>
                  <a:ext cx="273050" cy="342900"/>
                </a:xfrm>
                <a:custGeom>
                  <a:avLst/>
                  <a:gdLst/>
                  <a:ahLst/>
                  <a:cxnLst>
                    <a:cxn ang="0">
                      <a:pos x="17" y="57"/>
                    </a:cxn>
                    <a:cxn ang="0">
                      <a:pos x="59" y="15"/>
                    </a:cxn>
                    <a:cxn ang="0">
                      <a:pos x="102" y="57"/>
                    </a:cxn>
                    <a:cxn ang="0">
                      <a:pos x="89" y="89"/>
                    </a:cxn>
                    <a:cxn ang="0">
                      <a:pos x="87" y="89"/>
                    </a:cxn>
                    <a:cxn ang="0">
                      <a:pos x="80" y="66"/>
                    </a:cxn>
                    <a:cxn ang="0">
                      <a:pos x="73" y="62"/>
                    </a:cxn>
                    <a:cxn ang="0">
                      <a:pos x="71" y="62"/>
                    </a:cxn>
                    <a:cxn ang="0">
                      <a:pos x="45" y="62"/>
                    </a:cxn>
                    <a:cxn ang="0">
                      <a:pos x="39" y="66"/>
                    </a:cxn>
                    <a:cxn ang="0">
                      <a:pos x="32" y="88"/>
                    </a:cxn>
                    <a:cxn ang="0">
                      <a:pos x="30" y="89"/>
                    </a:cxn>
                    <a:cxn ang="0">
                      <a:pos x="17" y="57"/>
                    </a:cxn>
                    <a:cxn ang="0">
                      <a:pos x="55" y="70"/>
                    </a:cxn>
                    <a:cxn ang="0">
                      <a:pos x="56" y="69"/>
                    </a:cxn>
                    <a:cxn ang="0">
                      <a:pos x="63" y="69"/>
                    </a:cxn>
                    <a:cxn ang="0">
                      <a:pos x="64" y="70"/>
                    </a:cxn>
                    <a:cxn ang="0">
                      <a:pos x="64" y="74"/>
                    </a:cxn>
                    <a:cxn ang="0">
                      <a:pos x="68" y="89"/>
                    </a:cxn>
                    <a:cxn ang="0">
                      <a:pos x="67" y="91"/>
                    </a:cxn>
                    <a:cxn ang="0">
                      <a:pos x="61" y="97"/>
                    </a:cxn>
                    <a:cxn ang="0">
                      <a:pos x="59" y="97"/>
                    </a:cxn>
                    <a:cxn ang="0">
                      <a:pos x="53" y="91"/>
                    </a:cxn>
                    <a:cxn ang="0">
                      <a:pos x="52" y="89"/>
                    </a:cxn>
                    <a:cxn ang="0">
                      <a:pos x="55" y="74"/>
                    </a:cxn>
                    <a:cxn ang="0">
                      <a:pos x="55" y="70"/>
                    </a:cxn>
                    <a:cxn ang="0">
                      <a:pos x="59" y="0"/>
                    </a:cxn>
                    <a:cxn ang="0">
                      <a:pos x="0" y="59"/>
                    </a:cxn>
                    <a:cxn ang="0">
                      <a:pos x="59" y="149"/>
                    </a:cxn>
                    <a:cxn ang="0">
                      <a:pos x="119" y="59"/>
                    </a:cxn>
                    <a:cxn ang="0">
                      <a:pos x="59" y="0"/>
                    </a:cxn>
                  </a:cxnLst>
                  <a:rect l="0" t="0" r="r" b="b"/>
                  <a:pathLst>
                    <a:path w="119" h="149">
                      <a:moveTo>
                        <a:pt x="17" y="57"/>
                      </a:moveTo>
                      <a:cubicBezTo>
                        <a:pt x="17" y="34"/>
                        <a:pt x="36" y="15"/>
                        <a:pt x="59" y="15"/>
                      </a:cubicBezTo>
                      <a:cubicBezTo>
                        <a:pt x="83" y="15"/>
                        <a:pt x="102" y="34"/>
                        <a:pt x="102" y="57"/>
                      </a:cubicBezTo>
                      <a:cubicBezTo>
                        <a:pt x="102" y="70"/>
                        <a:pt x="97" y="81"/>
                        <a:pt x="89" y="89"/>
                      </a:cubicBezTo>
                      <a:cubicBezTo>
                        <a:pt x="89" y="89"/>
                        <a:pt x="88" y="89"/>
                        <a:pt x="87" y="89"/>
                      </a:cubicBezTo>
                      <a:cubicBezTo>
                        <a:pt x="80" y="66"/>
                        <a:pt x="80" y="66"/>
                        <a:pt x="80" y="66"/>
                      </a:cubicBezTo>
                      <a:cubicBezTo>
                        <a:pt x="79" y="64"/>
                        <a:pt x="76" y="62"/>
                        <a:pt x="73" y="62"/>
                      </a:cubicBezTo>
                      <a:cubicBezTo>
                        <a:pt x="72" y="62"/>
                        <a:pt x="72" y="62"/>
                        <a:pt x="71" y="62"/>
                      </a:cubicBezTo>
                      <a:cubicBezTo>
                        <a:pt x="45" y="62"/>
                        <a:pt x="45" y="62"/>
                        <a:pt x="45" y="62"/>
                      </a:cubicBezTo>
                      <a:cubicBezTo>
                        <a:pt x="42" y="62"/>
                        <a:pt x="40" y="64"/>
                        <a:pt x="39" y="66"/>
                      </a:cubicBezTo>
                      <a:cubicBezTo>
                        <a:pt x="32" y="88"/>
                        <a:pt x="32" y="88"/>
                        <a:pt x="32" y="88"/>
                      </a:cubicBezTo>
                      <a:cubicBezTo>
                        <a:pt x="31" y="89"/>
                        <a:pt x="30" y="89"/>
                        <a:pt x="30" y="89"/>
                      </a:cubicBezTo>
                      <a:cubicBezTo>
                        <a:pt x="22" y="81"/>
                        <a:pt x="17" y="70"/>
                        <a:pt x="17" y="57"/>
                      </a:cubicBezTo>
                      <a:moveTo>
                        <a:pt x="55" y="70"/>
                      </a:moveTo>
                      <a:cubicBezTo>
                        <a:pt x="55" y="69"/>
                        <a:pt x="55" y="69"/>
                        <a:pt x="56" y="69"/>
                      </a:cubicBezTo>
                      <a:cubicBezTo>
                        <a:pt x="63" y="69"/>
                        <a:pt x="63" y="69"/>
                        <a:pt x="63" y="69"/>
                      </a:cubicBezTo>
                      <a:cubicBezTo>
                        <a:pt x="64" y="69"/>
                        <a:pt x="65" y="69"/>
                        <a:pt x="64" y="70"/>
                      </a:cubicBezTo>
                      <a:cubicBezTo>
                        <a:pt x="64" y="70"/>
                        <a:pt x="64" y="73"/>
                        <a:pt x="64" y="74"/>
                      </a:cubicBezTo>
                      <a:cubicBezTo>
                        <a:pt x="65" y="77"/>
                        <a:pt x="68" y="89"/>
                        <a:pt x="68" y="89"/>
                      </a:cubicBezTo>
                      <a:cubicBezTo>
                        <a:pt x="68" y="90"/>
                        <a:pt x="67" y="91"/>
                        <a:pt x="67" y="91"/>
                      </a:cubicBezTo>
                      <a:cubicBezTo>
                        <a:pt x="61" y="97"/>
                        <a:pt x="61" y="97"/>
                        <a:pt x="61" y="97"/>
                      </a:cubicBezTo>
                      <a:cubicBezTo>
                        <a:pt x="60" y="97"/>
                        <a:pt x="59" y="97"/>
                        <a:pt x="59" y="97"/>
                      </a:cubicBezTo>
                      <a:cubicBezTo>
                        <a:pt x="53" y="91"/>
                        <a:pt x="53" y="91"/>
                        <a:pt x="53" y="91"/>
                      </a:cubicBezTo>
                      <a:cubicBezTo>
                        <a:pt x="52" y="91"/>
                        <a:pt x="52" y="90"/>
                        <a:pt x="52" y="89"/>
                      </a:cubicBezTo>
                      <a:cubicBezTo>
                        <a:pt x="52" y="89"/>
                        <a:pt x="54" y="77"/>
                        <a:pt x="55" y="74"/>
                      </a:cubicBezTo>
                      <a:cubicBezTo>
                        <a:pt x="55" y="73"/>
                        <a:pt x="55" y="70"/>
                        <a:pt x="55" y="70"/>
                      </a:cubicBezTo>
                      <a:moveTo>
                        <a:pt x="59" y="0"/>
                      </a:moveTo>
                      <a:cubicBezTo>
                        <a:pt x="27" y="0"/>
                        <a:pt x="0" y="26"/>
                        <a:pt x="0" y="59"/>
                      </a:cubicBezTo>
                      <a:cubicBezTo>
                        <a:pt x="0" y="92"/>
                        <a:pt x="53" y="149"/>
                        <a:pt x="59" y="149"/>
                      </a:cubicBezTo>
                      <a:cubicBezTo>
                        <a:pt x="66" y="149"/>
                        <a:pt x="119" y="92"/>
                        <a:pt x="119" y="59"/>
                      </a:cubicBezTo>
                      <a:cubicBezTo>
                        <a:pt x="119" y="26"/>
                        <a:pt x="92" y="0"/>
                        <a:pt x="59" y="0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0" name="椭圆 49"/>
                <p:cNvSpPr/>
                <p:nvPr/>
              </p:nvSpPr>
              <p:spPr bwMode="auto">
                <a:xfrm>
                  <a:off x="6838950" y="2401887"/>
                  <a:ext cx="80962" cy="79375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8" name="组合 7"/>
            <p:cNvGrpSpPr/>
            <p:nvPr/>
          </p:nvGrpSpPr>
          <p:grpSpPr>
            <a:xfrm>
              <a:off x="9727738" y="1826652"/>
              <a:ext cx="738252" cy="738252"/>
              <a:chOff x="7385415" y="1334718"/>
              <a:chExt cx="571905" cy="571905"/>
            </a:xfrm>
          </p:grpSpPr>
          <p:sp>
            <p:nvSpPr>
              <p:cNvPr id="43" name="椭圆 42"/>
              <p:cNvSpPr/>
              <p:nvPr/>
            </p:nvSpPr>
            <p:spPr bwMode="auto">
              <a:xfrm>
                <a:off x="7385415" y="1334718"/>
                <a:ext cx="571905" cy="571905"/>
              </a:xfrm>
              <a:prstGeom prst="ellipse">
                <a:avLst/>
              </a:prstGeom>
              <a:solidFill>
                <a:schemeClr val="accent4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44" name="组合 43"/>
              <p:cNvGrpSpPr/>
              <p:nvPr/>
            </p:nvGrpSpPr>
            <p:grpSpPr>
              <a:xfrm>
                <a:off x="7524860" y="1452272"/>
                <a:ext cx="293014" cy="336796"/>
                <a:chOff x="7948613" y="2360612"/>
                <a:chExt cx="276225" cy="317500"/>
              </a:xfrm>
              <a:solidFill>
                <a:schemeClr val="bg1"/>
              </a:solidFill>
            </p:grpSpPr>
            <p:sp>
              <p:nvSpPr>
                <p:cNvPr id="45" name="任意多边形 44"/>
                <p:cNvSpPr/>
                <p:nvPr/>
              </p:nvSpPr>
              <p:spPr bwMode="auto">
                <a:xfrm>
                  <a:off x="7948613" y="2360612"/>
                  <a:ext cx="276225" cy="317500"/>
                </a:xfrm>
                <a:custGeom>
                  <a:avLst/>
                  <a:gdLst/>
                  <a:ahLst/>
                  <a:cxnLst>
                    <a:cxn ang="0">
                      <a:pos x="80" y="89"/>
                    </a:cxn>
                    <a:cxn ang="0">
                      <a:pos x="38" y="89"/>
                    </a:cxn>
                    <a:cxn ang="0">
                      <a:pos x="25" y="34"/>
                    </a:cxn>
                    <a:cxn ang="0">
                      <a:pos x="79" y="19"/>
                    </a:cxn>
                    <a:cxn ang="0">
                      <a:pos x="80" y="19"/>
                    </a:cxn>
                    <a:cxn ang="0">
                      <a:pos x="80" y="19"/>
                    </a:cxn>
                    <a:cxn ang="0">
                      <a:pos x="95" y="34"/>
                    </a:cxn>
                    <a:cxn ang="0">
                      <a:pos x="80" y="89"/>
                    </a:cxn>
                    <a:cxn ang="0">
                      <a:pos x="119" y="118"/>
                    </a:cxn>
                    <a:cxn ang="0">
                      <a:pos x="101" y="87"/>
                    </a:cxn>
                    <a:cxn ang="0">
                      <a:pos x="108" y="82"/>
                    </a:cxn>
                    <a:cxn ang="0">
                      <a:pos x="108" y="68"/>
                    </a:cxn>
                    <a:cxn ang="0">
                      <a:pos x="115" y="55"/>
                    </a:cxn>
                    <a:cxn ang="0">
                      <a:pos x="108" y="41"/>
                    </a:cxn>
                    <a:cxn ang="0">
                      <a:pos x="108" y="26"/>
                    </a:cxn>
                    <a:cxn ang="0">
                      <a:pos x="95" y="19"/>
                    </a:cxn>
                    <a:cxn ang="0">
                      <a:pos x="88" y="6"/>
                    </a:cxn>
                    <a:cxn ang="0">
                      <a:pos x="73" y="7"/>
                    </a:cxn>
                    <a:cxn ang="0">
                      <a:pos x="60" y="0"/>
                    </a:cxn>
                    <a:cxn ang="0">
                      <a:pos x="47" y="8"/>
                    </a:cxn>
                    <a:cxn ang="0">
                      <a:pos x="32" y="6"/>
                    </a:cxn>
                    <a:cxn ang="0">
                      <a:pos x="25" y="19"/>
                    </a:cxn>
                    <a:cxn ang="0">
                      <a:pos x="12" y="26"/>
                    </a:cxn>
                    <a:cxn ang="0">
                      <a:pos x="12" y="41"/>
                    </a:cxn>
                    <a:cxn ang="0">
                      <a:pos x="4" y="55"/>
                    </a:cxn>
                    <a:cxn ang="0">
                      <a:pos x="12" y="67"/>
                    </a:cxn>
                    <a:cxn ang="0">
                      <a:pos x="11" y="82"/>
                    </a:cxn>
                    <a:cxn ang="0">
                      <a:pos x="18" y="86"/>
                    </a:cxn>
                    <a:cxn ang="0">
                      <a:pos x="19" y="87"/>
                    </a:cxn>
                    <a:cxn ang="0">
                      <a:pos x="1" y="118"/>
                    </a:cxn>
                    <a:cxn ang="0">
                      <a:pos x="3" y="122"/>
                    </a:cxn>
                    <a:cxn ang="0">
                      <a:pos x="16" y="123"/>
                    </a:cxn>
                    <a:cxn ang="0">
                      <a:pos x="23" y="127"/>
                    </a:cxn>
                    <a:cxn ang="0">
                      <a:pos x="29" y="137"/>
                    </a:cxn>
                    <a:cxn ang="0">
                      <a:pos x="34" y="137"/>
                    </a:cxn>
                    <a:cxn ang="0">
                      <a:pos x="52" y="105"/>
                    </a:cxn>
                    <a:cxn ang="0">
                      <a:pos x="53" y="105"/>
                    </a:cxn>
                    <a:cxn ang="0">
                      <a:pos x="60" y="109"/>
                    </a:cxn>
                    <a:cxn ang="0">
                      <a:pos x="67" y="105"/>
                    </a:cxn>
                    <a:cxn ang="0">
                      <a:pos x="68" y="105"/>
                    </a:cxn>
                    <a:cxn ang="0">
                      <a:pos x="86" y="137"/>
                    </a:cxn>
                    <a:cxn ang="0">
                      <a:pos x="91" y="137"/>
                    </a:cxn>
                    <a:cxn ang="0">
                      <a:pos x="97" y="127"/>
                    </a:cxn>
                    <a:cxn ang="0">
                      <a:pos x="104" y="123"/>
                    </a:cxn>
                    <a:cxn ang="0">
                      <a:pos x="117" y="122"/>
                    </a:cxn>
                    <a:cxn ang="0">
                      <a:pos x="119" y="118"/>
                    </a:cxn>
                  </a:cxnLst>
                  <a:rect l="0" t="0" r="r" b="b"/>
                  <a:pathLst>
                    <a:path w="120" h="139">
                      <a:moveTo>
                        <a:pt x="80" y="89"/>
                      </a:moveTo>
                      <a:cubicBezTo>
                        <a:pt x="67" y="97"/>
                        <a:pt x="50" y="96"/>
                        <a:pt x="38" y="89"/>
                      </a:cubicBezTo>
                      <a:cubicBezTo>
                        <a:pt x="20" y="77"/>
                        <a:pt x="14" y="53"/>
                        <a:pt x="25" y="34"/>
                      </a:cubicBezTo>
                      <a:cubicBezTo>
                        <a:pt x="36" y="15"/>
                        <a:pt x="60" y="8"/>
                        <a:pt x="79" y="19"/>
                      </a:cubicBezTo>
                      <a:cubicBezTo>
                        <a:pt x="80" y="19"/>
                        <a:pt x="80" y="19"/>
                        <a:pt x="80" y="19"/>
                      </a:cubicBezTo>
                      <a:cubicBezTo>
                        <a:pt x="80" y="19"/>
                        <a:pt x="80" y="19"/>
                        <a:pt x="80" y="19"/>
                      </a:cubicBezTo>
                      <a:cubicBezTo>
                        <a:pt x="86" y="22"/>
                        <a:pt x="91" y="27"/>
                        <a:pt x="95" y="34"/>
                      </a:cubicBezTo>
                      <a:cubicBezTo>
                        <a:pt x="106" y="53"/>
                        <a:pt x="100" y="78"/>
                        <a:pt x="80" y="89"/>
                      </a:cubicBezTo>
                      <a:moveTo>
                        <a:pt x="119" y="118"/>
                      </a:moveTo>
                      <a:cubicBezTo>
                        <a:pt x="119" y="118"/>
                        <a:pt x="103" y="91"/>
                        <a:pt x="101" y="87"/>
                      </a:cubicBezTo>
                      <a:cubicBezTo>
                        <a:pt x="104" y="86"/>
                        <a:pt x="107" y="85"/>
                        <a:pt x="108" y="82"/>
                      </a:cubicBezTo>
                      <a:cubicBezTo>
                        <a:pt x="111" y="78"/>
                        <a:pt x="107" y="72"/>
                        <a:pt x="108" y="68"/>
                      </a:cubicBezTo>
                      <a:cubicBezTo>
                        <a:pt x="109" y="63"/>
                        <a:pt x="115" y="59"/>
                        <a:pt x="115" y="55"/>
                      </a:cubicBezTo>
                      <a:cubicBezTo>
                        <a:pt x="115" y="50"/>
                        <a:pt x="109" y="45"/>
                        <a:pt x="108" y="41"/>
                      </a:cubicBezTo>
                      <a:cubicBezTo>
                        <a:pt x="106" y="37"/>
                        <a:pt x="111" y="30"/>
                        <a:pt x="108" y="26"/>
                      </a:cubicBezTo>
                      <a:cubicBezTo>
                        <a:pt x="106" y="22"/>
                        <a:pt x="98" y="22"/>
                        <a:pt x="95" y="19"/>
                      </a:cubicBezTo>
                      <a:cubicBezTo>
                        <a:pt x="92" y="16"/>
                        <a:pt x="92" y="8"/>
                        <a:pt x="88" y="6"/>
                      </a:cubicBezTo>
                      <a:cubicBezTo>
                        <a:pt x="84" y="4"/>
                        <a:pt x="77" y="8"/>
                        <a:pt x="73" y="7"/>
                      </a:cubicBezTo>
                      <a:cubicBezTo>
                        <a:pt x="69" y="6"/>
                        <a:pt x="65" y="0"/>
                        <a:pt x="60" y="0"/>
                      </a:cubicBezTo>
                      <a:cubicBezTo>
                        <a:pt x="55" y="0"/>
                        <a:pt x="48" y="7"/>
                        <a:pt x="47" y="8"/>
                      </a:cubicBezTo>
                      <a:cubicBezTo>
                        <a:pt x="42" y="9"/>
                        <a:pt x="36" y="4"/>
                        <a:pt x="32" y="6"/>
                      </a:cubicBezTo>
                      <a:cubicBezTo>
                        <a:pt x="28" y="9"/>
                        <a:pt x="28" y="16"/>
                        <a:pt x="25" y="19"/>
                      </a:cubicBezTo>
                      <a:cubicBezTo>
                        <a:pt x="22" y="23"/>
                        <a:pt x="14" y="22"/>
                        <a:pt x="12" y="26"/>
                      </a:cubicBezTo>
                      <a:cubicBezTo>
                        <a:pt x="9" y="30"/>
                        <a:pt x="13" y="37"/>
                        <a:pt x="12" y="41"/>
                      </a:cubicBezTo>
                      <a:cubicBezTo>
                        <a:pt x="11" y="45"/>
                        <a:pt x="4" y="50"/>
                        <a:pt x="4" y="55"/>
                      </a:cubicBezTo>
                      <a:cubicBezTo>
                        <a:pt x="4" y="59"/>
                        <a:pt x="11" y="63"/>
                        <a:pt x="12" y="67"/>
                      </a:cubicBezTo>
                      <a:cubicBezTo>
                        <a:pt x="13" y="72"/>
                        <a:pt x="9" y="78"/>
                        <a:pt x="11" y="82"/>
                      </a:cubicBezTo>
                      <a:cubicBezTo>
                        <a:pt x="13" y="85"/>
                        <a:pt x="16" y="85"/>
                        <a:pt x="18" y="86"/>
                      </a:cubicBezTo>
                      <a:cubicBezTo>
                        <a:pt x="19" y="86"/>
                        <a:pt x="19" y="87"/>
                        <a:pt x="19" y="87"/>
                      </a:cubicBezTo>
                      <a:cubicBezTo>
                        <a:pt x="17" y="91"/>
                        <a:pt x="1" y="118"/>
                        <a:pt x="1" y="118"/>
                      </a:cubicBezTo>
                      <a:cubicBezTo>
                        <a:pt x="0" y="120"/>
                        <a:pt x="1" y="122"/>
                        <a:pt x="3" y="122"/>
                      </a:cubicBezTo>
                      <a:cubicBezTo>
                        <a:pt x="16" y="123"/>
                        <a:pt x="16" y="123"/>
                        <a:pt x="16" y="123"/>
                      </a:cubicBezTo>
                      <a:cubicBezTo>
                        <a:pt x="18" y="123"/>
                        <a:pt x="21" y="125"/>
                        <a:pt x="23" y="127"/>
                      </a:cubicBezTo>
                      <a:cubicBezTo>
                        <a:pt x="29" y="137"/>
                        <a:pt x="29" y="137"/>
                        <a:pt x="29" y="137"/>
                      </a:cubicBezTo>
                      <a:cubicBezTo>
                        <a:pt x="31" y="139"/>
                        <a:pt x="33" y="139"/>
                        <a:pt x="34" y="137"/>
                      </a:cubicBezTo>
                      <a:cubicBezTo>
                        <a:pt x="34" y="137"/>
                        <a:pt x="52" y="105"/>
                        <a:pt x="52" y="105"/>
                      </a:cubicBezTo>
                      <a:cubicBezTo>
                        <a:pt x="53" y="105"/>
                        <a:pt x="53" y="105"/>
                        <a:pt x="53" y="105"/>
                      </a:cubicBezTo>
                      <a:cubicBezTo>
                        <a:pt x="55" y="107"/>
                        <a:pt x="58" y="109"/>
                        <a:pt x="60" y="109"/>
                      </a:cubicBezTo>
                      <a:cubicBezTo>
                        <a:pt x="63" y="109"/>
                        <a:pt x="65" y="107"/>
                        <a:pt x="67" y="105"/>
                      </a:cubicBezTo>
                      <a:cubicBezTo>
                        <a:pt x="67" y="105"/>
                        <a:pt x="67" y="105"/>
                        <a:pt x="68" y="105"/>
                      </a:cubicBezTo>
                      <a:cubicBezTo>
                        <a:pt x="68" y="105"/>
                        <a:pt x="86" y="137"/>
                        <a:pt x="86" y="137"/>
                      </a:cubicBezTo>
                      <a:cubicBezTo>
                        <a:pt x="87" y="139"/>
                        <a:pt x="89" y="139"/>
                        <a:pt x="91" y="137"/>
                      </a:cubicBezTo>
                      <a:cubicBezTo>
                        <a:pt x="97" y="127"/>
                        <a:pt x="97" y="127"/>
                        <a:pt x="97" y="127"/>
                      </a:cubicBezTo>
                      <a:cubicBezTo>
                        <a:pt x="99" y="124"/>
                        <a:pt x="102" y="123"/>
                        <a:pt x="104" y="123"/>
                      </a:cubicBezTo>
                      <a:cubicBezTo>
                        <a:pt x="117" y="122"/>
                        <a:pt x="117" y="122"/>
                        <a:pt x="117" y="122"/>
                      </a:cubicBezTo>
                      <a:cubicBezTo>
                        <a:pt x="119" y="122"/>
                        <a:pt x="120" y="120"/>
                        <a:pt x="119" y="118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6" name="任意多边形 45"/>
                <p:cNvSpPr/>
                <p:nvPr/>
              </p:nvSpPr>
              <p:spPr bwMode="auto">
                <a:xfrm>
                  <a:off x="7997825" y="2401887"/>
                  <a:ext cx="177800" cy="171450"/>
                </a:xfrm>
                <a:custGeom>
                  <a:avLst/>
                  <a:gdLst/>
                  <a:ahLst/>
                  <a:cxnLst>
                    <a:cxn ang="0">
                      <a:pos x="60" y="33"/>
                    </a:cxn>
                    <a:cxn ang="0">
                      <a:pos x="55" y="39"/>
                    </a:cxn>
                    <a:cxn ang="0">
                      <a:pos x="52" y="47"/>
                    </a:cxn>
                    <a:cxn ang="0">
                      <a:pos x="53" y="54"/>
                    </a:cxn>
                    <a:cxn ang="0">
                      <a:pos x="50" y="57"/>
                    </a:cxn>
                    <a:cxn ang="0">
                      <a:pos x="43" y="53"/>
                    </a:cxn>
                    <a:cxn ang="0">
                      <a:pos x="35" y="53"/>
                    </a:cxn>
                    <a:cxn ang="0">
                      <a:pos x="28" y="57"/>
                    </a:cxn>
                    <a:cxn ang="0">
                      <a:pos x="25" y="54"/>
                    </a:cxn>
                    <a:cxn ang="0">
                      <a:pos x="26" y="47"/>
                    </a:cxn>
                    <a:cxn ang="0">
                      <a:pos x="24" y="39"/>
                    </a:cxn>
                    <a:cxn ang="0">
                      <a:pos x="18" y="33"/>
                    </a:cxn>
                    <a:cxn ang="0">
                      <a:pos x="19" y="30"/>
                    </a:cxn>
                    <a:cxn ang="0">
                      <a:pos x="27" y="28"/>
                    </a:cxn>
                    <a:cxn ang="0">
                      <a:pos x="34" y="24"/>
                    </a:cxn>
                    <a:cxn ang="0">
                      <a:pos x="37" y="17"/>
                    </a:cxn>
                    <a:cxn ang="0">
                      <a:pos x="41" y="17"/>
                    </a:cxn>
                    <a:cxn ang="0">
                      <a:pos x="45" y="24"/>
                    </a:cxn>
                    <a:cxn ang="0">
                      <a:pos x="51" y="28"/>
                    </a:cxn>
                    <a:cxn ang="0">
                      <a:pos x="59" y="30"/>
                    </a:cxn>
                    <a:cxn ang="0">
                      <a:pos x="60" y="33"/>
                    </a:cxn>
                    <a:cxn ang="0">
                      <a:pos x="56" y="7"/>
                    </a:cxn>
                    <a:cxn ang="0">
                      <a:pos x="56" y="7"/>
                    </a:cxn>
                    <a:cxn ang="0">
                      <a:pos x="22" y="7"/>
                    </a:cxn>
                    <a:cxn ang="0">
                      <a:pos x="9" y="53"/>
                    </a:cxn>
                    <a:cxn ang="0">
                      <a:pos x="21" y="65"/>
                    </a:cxn>
                    <a:cxn ang="0">
                      <a:pos x="22" y="66"/>
                    </a:cxn>
                    <a:cxn ang="0">
                      <a:pos x="69" y="53"/>
                    </a:cxn>
                    <a:cxn ang="0">
                      <a:pos x="56" y="7"/>
                    </a:cxn>
                  </a:cxnLst>
                  <a:rect l="0" t="0" r="r" b="b"/>
                  <a:pathLst>
                    <a:path w="78" h="75">
                      <a:moveTo>
                        <a:pt x="60" y="33"/>
                      </a:moveTo>
                      <a:cubicBezTo>
                        <a:pt x="55" y="39"/>
                        <a:pt x="55" y="39"/>
                        <a:pt x="55" y="39"/>
                      </a:cubicBezTo>
                      <a:cubicBezTo>
                        <a:pt x="53" y="41"/>
                        <a:pt x="52" y="44"/>
                        <a:pt x="52" y="47"/>
                      </a:cubicBezTo>
                      <a:cubicBezTo>
                        <a:pt x="53" y="54"/>
                        <a:pt x="53" y="54"/>
                        <a:pt x="53" y="54"/>
                      </a:cubicBezTo>
                      <a:cubicBezTo>
                        <a:pt x="54" y="57"/>
                        <a:pt x="52" y="58"/>
                        <a:pt x="50" y="57"/>
                      </a:cubicBezTo>
                      <a:cubicBezTo>
                        <a:pt x="43" y="53"/>
                        <a:pt x="43" y="53"/>
                        <a:pt x="43" y="53"/>
                      </a:cubicBezTo>
                      <a:cubicBezTo>
                        <a:pt x="41" y="52"/>
                        <a:pt x="37" y="52"/>
                        <a:pt x="35" y="53"/>
                      </a:cubicBezTo>
                      <a:cubicBezTo>
                        <a:pt x="28" y="57"/>
                        <a:pt x="28" y="57"/>
                        <a:pt x="28" y="57"/>
                      </a:cubicBezTo>
                      <a:cubicBezTo>
                        <a:pt x="26" y="58"/>
                        <a:pt x="24" y="57"/>
                        <a:pt x="25" y="54"/>
                      </a:cubicBezTo>
                      <a:cubicBezTo>
                        <a:pt x="26" y="47"/>
                        <a:pt x="26" y="47"/>
                        <a:pt x="26" y="47"/>
                      </a:cubicBezTo>
                      <a:cubicBezTo>
                        <a:pt x="27" y="44"/>
                        <a:pt x="26" y="41"/>
                        <a:pt x="24" y="39"/>
                      </a:cubicBezTo>
                      <a:cubicBezTo>
                        <a:pt x="18" y="33"/>
                        <a:pt x="18" y="33"/>
                        <a:pt x="18" y="33"/>
                      </a:cubicBezTo>
                      <a:cubicBezTo>
                        <a:pt x="16" y="32"/>
                        <a:pt x="17" y="30"/>
                        <a:pt x="19" y="30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30" y="28"/>
                        <a:pt x="33" y="26"/>
                        <a:pt x="34" y="24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38" y="14"/>
                        <a:pt x="40" y="14"/>
                        <a:pt x="41" y="17"/>
                      </a:cubicBezTo>
                      <a:cubicBezTo>
                        <a:pt x="45" y="24"/>
                        <a:pt x="45" y="24"/>
                        <a:pt x="45" y="24"/>
                      </a:cubicBezTo>
                      <a:cubicBezTo>
                        <a:pt x="46" y="26"/>
                        <a:pt x="49" y="28"/>
                        <a:pt x="51" y="28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62" y="30"/>
                        <a:pt x="62" y="32"/>
                        <a:pt x="60" y="33"/>
                      </a:cubicBezTo>
                      <a:moveTo>
                        <a:pt x="56" y="7"/>
                      </a:move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46" y="1"/>
                        <a:pt x="33" y="0"/>
                        <a:pt x="22" y="7"/>
                      </a:cubicBezTo>
                      <a:cubicBezTo>
                        <a:pt x="5" y="16"/>
                        <a:pt x="0" y="37"/>
                        <a:pt x="9" y="53"/>
                      </a:cubicBezTo>
                      <a:cubicBezTo>
                        <a:pt x="12" y="58"/>
                        <a:pt x="16" y="62"/>
                        <a:pt x="21" y="65"/>
                      </a:cubicBezTo>
                      <a:cubicBezTo>
                        <a:pt x="21" y="65"/>
                        <a:pt x="21" y="66"/>
                        <a:pt x="22" y="66"/>
                      </a:cubicBezTo>
                      <a:cubicBezTo>
                        <a:pt x="38" y="75"/>
                        <a:pt x="59" y="70"/>
                        <a:pt x="69" y="53"/>
                      </a:cubicBezTo>
                      <a:cubicBezTo>
                        <a:pt x="78" y="37"/>
                        <a:pt x="73" y="16"/>
                        <a:pt x="56" y="7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9" name="组合 8"/>
            <p:cNvGrpSpPr/>
            <p:nvPr/>
          </p:nvGrpSpPr>
          <p:grpSpPr>
            <a:xfrm>
              <a:off x="9727738" y="4129800"/>
              <a:ext cx="738252" cy="738252"/>
              <a:chOff x="7385415" y="3152166"/>
              <a:chExt cx="571905" cy="571905"/>
            </a:xfrm>
          </p:grpSpPr>
          <p:sp>
            <p:nvSpPr>
              <p:cNvPr id="39" name="椭圆 38"/>
              <p:cNvSpPr/>
              <p:nvPr/>
            </p:nvSpPr>
            <p:spPr bwMode="auto">
              <a:xfrm>
                <a:off x="7385415" y="3152166"/>
                <a:ext cx="571905" cy="571905"/>
              </a:xfrm>
              <a:prstGeom prst="ellipse">
                <a:avLst/>
              </a:prstGeom>
              <a:solidFill>
                <a:schemeClr val="accent2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40" name="组合 39"/>
              <p:cNvGrpSpPr/>
              <p:nvPr/>
            </p:nvGrpSpPr>
            <p:grpSpPr>
              <a:xfrm>
                <a:off x="7506548" y="3274173"/>
                <a:ext cx="329691" cy="327890"/>
                <a:chOff x="7605713" y="2366962"/>
                <a:chExt cx="290512" cy="288925"/>
              </a:xfrm>
              <a:solidFill>
                <a:schemeClr val="bg1"/>
              </a:solidFill>
            </p:grpSpPr>
            <p:sp>
              <p:nvSpPr>
                <p:cNvPr id="41" name="任意多边形 40"/>
                <p:cNvSpPr/>
                <p:nvPr/>
              </p:nvSpPr>
              <p:spPr bwMode="auto">
                <a:xfrm>
                  <a:off x="7626350" y="2549524"/>
                  <a:ext cx="87312" cy="85725"/>
                </a:xfrm>
                <a:custGeom>
                  <a:avLst/>
                  <a:gdLst/>
                  <a:ahLst/>
                  <a:cxnLst>
                    <a:cxn ang="0">
                      <a:pos x="23" y="2"/>
                    </a:cxn>
                    <a:cxn ang="0">
                      <a:pos x="20" y="2"/>
                    </a:cxn>
                    <a:cxn ang="0">
                      <a:pos x="5" y="35"/>
                    </a:cxn>
                    <a:cxn ang="0">
                      <a:pos x="36" y="18"/>
                    </a:cxn>
                    <a:cxn ang="0">
                      <a:pos x="36" y="15"/>
                    </a:cxn>
                    <a:cxn ang="0">
                      <a:pos x="23" y="2"/>
                    </a:cxn>
                  </a:cxnLst>
                  <a:rect l="0" t="0" r="r" b="b"/>
                  <a:pathLst>
                    <a:path w="38" h="37">
                      <a:moveTo>
                        <a:pt x="23" y="2"/>
                      </a:moveTo>
                      <a:cubicBezTo>
                        <a:pt x="21" y="0"/>
                        <a:pt x="20" y="1"/>
                        <a:pt x="20" y="2"/>
                      </a:cubicBezTo>
                      <a:cubicBezTo>
                        <a:pt x="10" y="12"/>
                        <a:pt x="0" y="37"/>
                        <a:pt x="5" y="35"/>
                      </a:cubicBezTo>
                      <a:cubicBezTo>
                        <a:pt x="23" y="26"/>
                        <a:pt x="26" y="29"/>
                        <a:pt x="36" y="18"/>
                      </a:cubicBezTo>
                      <a:cubicBezTo>
                        <a:pt x="37" y="18"/>
                        <a:pt x="38" y="17"/>
                        <a:pt x="36" y="15"/>
                      </a:cubicBezTo>
                      <a:lnTo>
                        <a:pt x="23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2" name="任意多边形 41"/>
                <p:cNvSpPr/>
                <p:nvPr/>
              </p:nvSpPr>
              <p:spPr bwMode="auto">
                <a:xfrm>
                  <a:off x="7605713" y="2366962"/>
                  <a:ext cx="290512" cy="288925"/>
                </a:xfrm>
                <a:custGeom>
                  <a:avLst/>
                  <a:gdLst/>
                  <a:ahLst/>
                  <a:cxnLst>
                    <a:cxn ang="0">
                      <a:pos x="82" y="45"/>
                    </a:cxn>
                    <a:cxn ang="0">
                      <a:pos x="82" y="28"/>
                    </a:cxn>
                    <a:cxn ang="0">
                      <a:pos x="99" y="28"/>
                    </a:cxn>
                    <a:cxn ang="0">
                      <a:pos x="99" y="45"/>
                    </a:cxn>
                    <a:cxn ang="0">
                      <a:pos x="82" y="45"/>
                    </a:cxn>
                    <a:cxn ang="0">
                      <a:pos x="88" y="82"/>
                    </a:cxn>
                    <a:cxn ang="0">
                      <a:pos x="89" y="79"/>
                    </a:cxn>
                    <a:cxn ang="0">
                      <a:pos x="116" y="10"/>
                    </a:cxn>
                    <a:cxn ang="0">
                      <a:pos x="48" y="38"/>
                    </a:cxn>
                    <a:cxn ang="0">
                      <a:pos x="45" y="39"/>
                    </a:cxn>
                    <a:cxn ang="0">
                      <a:pos x="37" y="37"/>
                    </a:cxn>
                    <a:cxn ang="0">
                      <a:pos x="30" y="39"/>
                    </a:cxn>
                    <a:cxn ang="0">
                      <a:pos x="2" y="67"/>
                    </a:cxn>
                    <a:cxn ang="0">
                      <a:pos x="3" y="71"/>
                    </a:cxn>
                    <a:cxn ang="0">
                      <a:pos x="24" y="74"/>
                    </a:cxn>
                    <a:cxn ang="0">
                      <a:pos x="31" y="72"/>
                    </a:cxn>
                    <a:cxn ang="0">
                      <a:pos x="33" y="72"/>
                    </a:cxn>
                    <a:cxn ang="0">
                      <a:pos x="55" y="94"/>
                    </a:cxn>
                    <a:cxn ang="0">
                      <a:pos x="55" y="96"/>
                    </a:cxn>
                    <a:cxn ang="0">
                      <a:pos x="53" y="103"/>
                    </a:cxn>
                    <a:cxn ang="0">
                      <a:pos x="56" y="124"/>
                    </a:cxn>
                    <a:cxn ang="0">
                      <a:pos x="60" y="125"/>
                    </a:cxn>
                    <a:cxn ang="0">
                      <a:pos x="88" y="96"/>
                    </a:cxn>
                    <a:cxn ang="0">
                      <a:pos x="90" y="89"/>
                    </a:cxn>
                    <a:cxn ang="0">
                      <a:pos x="88" y="82"/>
                    </a:cxn>
                  </a:cxnLst>
                  <a:rect l="0" t="0" r="r" b="b"/>
                  <a:pathLst>
                    <a:path w="127" h="126">
                      <a:moveTo>
                        <a:pt x="82" y="45"/>
                      </a:moveTo>
                      <a:cubicBezTo>
                        <a:pt x="77" y="40"/>
                        <a:pt x="77" y="33"/>
                        <a:pt x="82" y="28"/>
                      </a:cubicBezTo>
                      <a:cubicBezTo>
                        <a:pt x="87" y="23"/>
                        <a:pt x="95" y="23"/>
                        <a:pt x="99" y="28"/>
                      </a:cubicBezTo>
                      <a:cubicBezTo>
                        <a:pt x="104" y="33"/>
                        <a:pt x="104" y="40"/>
                        <a:pt x="99" y="45"/>
                      </a:cubicBezTo>
                      <a:cubicBezTo>
                        <a:pt x="95" y="50"/>
                        <a:pt x="87" y="50"/>
                        <a:pt x="82" y="45"/>
                      </a:cubicBezTo>
                      <a:moveTo>
                        <a:pt x="88" y="82"/>
                      </a:moveTo>
                      <a:cubicBezTo>
                        <a:pt x="88" y="81"/>
                        <a:pt x="89" y="80"/>
                        <a:pt x="89" y="79"/>
                      </a:cubicBezTo>
                      <a:cubicBezTo>
                        <a:pt x="112" y="54"/>
                        <a:pt x="127" y="21"/>
                        <a:pt x="116" y="10"/>
                      </a:cubicBezTo>
                      <a:cubicBezTo>
                        <a:pt x="105" y="0"/>
                        <a:pt x="73" y="15"/>
                        <a:pt x="48" y="38"/>
                      </a:cubicBezTo>
                      <a:cubicBezTo>
                        <a:pt x="48" y="38"/>
                        <a:pt x="47" y="39"/>
                        <a:pt x="45" y="39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35" y="36"/>
                        <a:pt x="32" y="37"/>
                        <a:pt x="30" y="39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0" y="69"/>
                        <a:pt x="1" y="70"/>
                        <a:pt x="3" y="71"/>
                      </a:cubicBezTo>
                      <a:cubicBezTo>
                        <a:pt x="24" y="74"/>
                        <a:pt x="24" y="74"/>
                        <a:pt x="24" y="74"/>
                      </a:cubicBezTo>
                      <a:cubicBezTo>
                        <a:pt x="26" y="74"/>
                        <a:pt x="29" y="73"/>
                        <a:pt x="31" y="72"/>
                      </a:cubicBezTo>
                      <a:cubicBezTo>
                        <a:pt x="31" y="72"/>
                        <a:pt x="32" y="70"/>
                        <a:pt x="33" y="72"/>
                      </a:cubicBezTo>
                      <a:cubicBezTo>
                        <a:pt x="39" y="77"/>
                        <a:pt x="50" y="88"/>
                        <a:pt x="55" y="94"/>
                      </a:cubicBezTo>
                      <a:cubicBezTo>
                        <a:pt x="56" y="95"/>
                        <a:pt x="55" y="96"/>
                        <a:pt x="55" y="96"/>
                      </a:cubicBezTo>
                      <a:cubicBezTo>
                        <a:pt x="54" y="98"/>
                        <a:pt x="53" y="101"/>
                        <a:pt x="53" y="103"/>
                      </a:cubicBezTo>
                      <a:cubicBezTo>
                        <a:pt x="56" y="124"/>
                        <a:pt x="56" y="124"/>
                        <a:pt x="56" y="124"/>
                      </a:cubicBezTo>
                      <a:cubicBezTo>
                        <a:pt x="57" y="126"/>
                        <a:pt x="58" y="126"/>
                        <a:pt x="60" y="125"/>
                      </a:cubicBezTo>
                      <a:cubicBezTo>
                        <a:pt x="88" y="96"/>
                        <a:pt x="88" y="96"/>
                        <a:pt x="88" y="96"/>
                      </a:cubicBezTo>
                      <a:cubicBezTo>
                        <a:pt x="90" y="95"/>
                        <a:pt x="91" y="92"/>
                        <a:pt x="90" y="89"/>
                      </a:cubicBezTo>
                      <a:lnTo>
                        <a:pt x="88" y="8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1726013" y="4129800"/>
              <a:ext cx="738252" cy="738252"/>
              <a:chOff x="1186681" y="3152166"/>
              <a:chExt cx="571905" cy="571905"/>
            </a:xfrm>
          </p:grpSpPr>
          <p:sp>
            <p:nvSpPr>
              <p:cNvPr id="35" name="椭圆 34"/>
              <p:cNvSpPr/>
              <p:nvPr/>
            </p:nvSpPr>
            <p:spPr bwMode="auto">
              <a:xfrm>
                <a:off x="1186681" y="3152166"/>
                <a:ext cx="571905" cy="571905"/>
              </a:xfrm>
              <a:prstGeom prst="ellipse">
                <a:avLst/>
              </a:prstGeom>
              <a:solidFill>
                <a:schemeClr val="accent5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36" name="组合 35"/>
              <p:cNvGrpSpPr/>
              <p:nvPr/>
            </p:nvGrpSpPr>
            <p:grpSpPr>
              <a:xfrm>
                <a:off x="1335862" y="3298166"/>
                <a:ext cx="273542" cy="279904"/>
                <a:chOff x="2308225" y="2935287"/>
                <a:chExt cx="273050" cy="279400"/>
              </a:xfrm>
              <a:solidFill>
                <a:schemeClr val="bg1"/>
              </a:solidFill>
            </p:grpSpPr>
            <p:sp>
              <p:nvSpPr>
                <p:cNvPr id="37" name="任意多边形 36"/>
                <p:cNvSpPr/>
                <p:nvPr/>
              </p:nvSpPr>
              <p:spPr bwMode="auto">
                <a:xfrm>
                  <a:off x="2308225" y="2935287"/>
                  <a:ext cx="246062" cy="279400"/>
                </a:xfrm>
                <a:custGeom>
                  <a:avLst/>
                  <a:gdLst/>
                  <a:ahLst/>
                  <a:cxnLst>
                    <a:cxn ang="0">
                      <a:pos x="66" y="97"/>
                    </a:cxn>
                    <a:cxn ang="0">
                      <a:pos x="95" y="68"/>
                    </a:cxn>
                    <a:cxn ang="0">
                      <a:pos x="103" y="69"/>
                    </a:cxn>
                    <a:cxn ang="0">
                      <a:pos x="105" y="67"/>
                    </a:cxn>
                    <a:cxn ang="0">
                      <a:pos x="107" y="55"/>
                    </a:cxn>
                    <a:cxn ang="0">
                      <a:pos x="107" y="20"/>
                    </a:cxn>
                    <a:cxn ang="0">
                      <a:pos x="104" y="17"/>
                    </a:cxn>
                    <a:cxn ang="0">
                      <a:pos x="85" y="15"/>
                    </a:cxn>
                    <a:cxn ang="0">
                      <a:pos x="53" y="0"/>
                    </a:cxn>
                    <a:cxn ang="0">
                      <a:pos x="26" y="15"/>
                    </a:cxn>
                    <a:cxn ang="0">
                      <a:pos x="3" y="16"/>
                    </a:cxn>
                    <a:cxn ang="0">
                      <a:pos x="1" y="19"/>
                    </a:cxn>
                    <a:cxn ang="0">
                      <a:pos x="0" y="55"/>
                    </a:cxn>
                    <a:cxn ang="0">
                      <a:pos x="53" y="122"/>
                    </a:cxn>
                    <a:cxn ang="0">
                      <a:pos x="70" y="114"/>
                    </a:cxn>
                    <a:cxn ang="0">
                      <a:pos x="70" y="112"/>
                    </a:cxn>
                    <a:cxn ang="0">
                      <a:pos x="66" y="97"/>
                    </a:cxn>
                  </a:cxnLst>
                  <a:rect l="0" t="0" r="r" b="b"/>
                  <a:pathLst>
                    <a:path w="107" h="122">
                      <a:moveTo>
                        <a:pt x="66" y="97"/>
                      </a:moveTo>
                      <a:cubicBezTo>
                        <a:pt x="66" y="81"/>
                        <a:pt x="79" y="68"/>
                        <a:pt x="95" y="68"/>
                      </a:cubicBezTo>
                      <a:cubicBezTo>
                        <a:pt x="98" y="68"/>
                        <a:pt x="101" y="68"/>
                        <a:pt x="103" y="69"/>
                      </a:cubicBezTo>
                      <a:cubicBezTo>
                        <a:pt x="104" y="69"/>
                        <a:pt x="105" y="68"/>
                        <a:pt x="105" y="67"/>
                      </a:cubicBezTo>
                      <a:cubicBezTo>
                        <a:pt x="106" y="63"/>
                        <a:pt x="107" y="59"/>
                        <a:pt x="107" y="55"/>
                      </a:cubicBezTo>
                      <a:cubicBezTo>
                        <a:pt x="107" y="55"/>
                        <a:pt x="107" y="20"/>
                        <a:pt x="107" y="20"/>
                      </a:cubicBezTo>
                      <a:cubicBezTo>
                        <a:pt x="107" y="17"/>
                        <a:pt x="105" y="17"/>
                        <a:pt x="104" y="17"/>
                      </a:cubicBezTo>
                      <a:cubicBezTo>
                        <a:pt x="98" y="17"/>
                        <a:pt x="91" y="17"/>
                        <a:pt x="85" y="15"/>
                      </a:cubicBezTo>
                      <a:cubicBezTo>
                        <a:pt x="71" y="11"/>
                        <a:pt x="58" y="0"/>
                        <a:pt x="53" y="0"/>
                      </a:cubicBezTo>
                      <a:cubicBezTo>
                        <a:pt x="49" y="0"/>
                        <a:pt x="40" y="11"/>
                        <a:pt x="26" y="15"/>
                      </a:cubicBezTo>
                      <a:cubicBezTo>
                        <a:pt x="18" y="17"/>
                        <a:pt x="10" y="17"/>
                        <a:pt x="3" y="16"/>
                      </a:cubicBezTo>
                      <a:cubicBezTo>
                        <a:pt x="2" y="16"/>
                        <a:pt x="1" y="16"/>
                        <a:pt x="1" y="19"/>
                      </a:cubicBezTo>
                      <a:cubicBezTo>
                        <a:pt x="1" y="20"/>
                        <a:pt x="0" y="55"/>
                        <a:pt x="0" y="55"/>
                      </a:cubicBezTo>
                      <a:cubicBezTo>
                        <a:pt x="0" y="90"/>
                        <a:pt x="43" y="122"/>
                        <a:pt x="53" y="122"/>
                      </a:cubicBezTo>
                      <a:cubicBezTo>
                        <a:pt x="57" y="122"/>
                        <a:pt x="62" y="120"/>
                        <a:pt x="70" y="114"/>
                      </a:cubicBezTo>
                      <a:cubicBezTo>
                        <a:pt x="71" y="113"/>
                        <a:pt x="70" y="113"/>
                        <a:pt x="70" y="112"/>
                      </a:cubicBezTo>
                      <a:cubicBezTo>
                        <a:pt x="67" y="108"/>
                        <a:pt x="66" y="102"/>
                        <a:pt x="66" y="97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8" name="任意多边形 37"/>
                <p:cNvSpPr/>
                <p:nvPr/>
              </p:nvSpPr>
              <p:spPr bwMode="auto">
                <a:xfrm>
                  <a:off x="2471738" y="3121024"/>
                  <a:ext cx="109537" cy="73025"/>
                </a:xfrm>
                <a:custGeom>
                  <a:avLst/>
                  <a:gdLst/>
                  <a:ahLst/>
                  <a:cxnLst>
                    <a:cxn ang="0">
                      <a:pos x="24" y="31"/>
                    </a:cxn>
                    <a:cxn ang="0">
                      <a:pos x="20" y="31"/>
                    </a:cxn>
                    <a:cxn ang="0">
                      <a:pos x="2" y="17"/>
                    </a:cxn>
                    <a:cxn ang="0">
                      <a:pos x="1" y="14"/>
                    </a:cxn>
                    <a:cxn ang="0">
                      <a:pos x="4" y="11"/>
                    </a:cxn>
                    <a:cxn ang="0">
                      <a:pos x="7" y="10"/>
                    </a:cxn>
                    <a:cxn ang="0">
                      <a:pos x="19" y="19"/>
                    </a:cxn>
                    <a:cxn ang="0">
                      <a:pos x="23" y="18"/>
                    </a:cxn>
                    <a:cxn ang="0">
                      <a:pos x="40" y="1"/>
                    </a:cxn>
                    <a:cxn ang="0">
                      <a:pos x="44" y="1"/>
                    </a:cxn>
                    <a:cxn ang="0">
                      <a:pos x="47" y="3"/>
                    </a:cxn>
                    <a:cxn ang="0">
                      <a:pos x="47" y="7"/>
                    </a:cxn>
                    <a:cxn ang="0">
                      <a:pos x="24" y="31"/>
                    </a:cxn>
                  </a:cxnLst>
                  <a:rect l="0" t="0" r="r" b="b"/>
                  <a:pathLst>
                    <a:path w="48" h="32">
                      <a:moveTo>
                        <a:pt x="24" y="31"/>
                      </a:moveTo>
                      <a:cubicBezTo>
                        <a:pt x="23" y="32"/>
                        <a:pt x="21" y="32"/>
                        <a:pt x="20" y="31"/>
                      </a:cubicBezTo>
                      <a:cubicBezTo>
                        <a:pt x="2" y="17"/>
                        <a:pt x="2" y="17"/>
                        <a:pt x="2" y="17"/>
                      </a:cubicBezTo>
                      <a:cubicBezTo>
                        <a:pt x="1" y="17"/>
                        <a:pt x="0" y="15"/>
                        <a:pt x="1" y="14"/>
                      </a:cubicBezTo>
                      <a:cubicBezTo>
                        <a:pt x="4" y="11"/>
                        <a:pt x="4" y="11"/>
                        <a:pt x="4" y="11"/>
                      </a:cubicBezTo>
                      <a:cubicBezTo>
                        <a:pt x="4" y="9"/>
                        <a:pt x="6" y="9"/>
                        <a:pt x="7" y="10"/>
                      </a:cubicBezTo>
                      <a:cubicBezTo>
                        <a:pt x="19" y="19"/>
                        <a:pt x="19" y="19"/>
                        <a:pt x="19" y="19"/>
                      </a:cubicBezTo>
                      <a:cubicBezTo>
                        <a:pt x="20" y="20"/>
                        <a:pt x="22" y="20"/>
                        <a:pt x="23" y="18"/>
                      </a:cubicBezTo>
                      <a:cubicBezTo>
                        <a:pt x="40" y="1"/>
                        <a:pt x="40" y="1"/>
                        <a:pt x="40" y="1"/>
                      </a:cubicBezTo>
                      <a:cubicBezTo>
                        <a:pt x="41" y="0"/>
                        <a:pt x="43" y="0"/>
                        <a:pt x="44" y="1"/>
                      </a:cubicBezTo>
                      <a:cubicBezTo>
                        <a:pt x="47" y="3"/>
                        <a:pt x="47" y="3"/>
                        <a:pt x="47" y="3"/>
                      </a:cubicBezTo>
                      <a:cubicBezTo>
                        <a:pt x="48" y="4"/>
                        <a:pt x="48" y="6"/>
                        <a:pt x="47" y="7"/>
                      </a:cubicBezTo>
                      <a:lnTo>
                        <a:pt x="24" y="3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11" name="组合 10"/>
            <p:cNvGrpSpPr/>
            <p:nvPr/>
          </p:nvGrpSpPr>
          <p:grpSpPr>
            <a:xfrm>
              <a:off x="876080" y="2564904"/>
              <a:ext cx="2505485" cy="830997"/>
              <a:chOff x="809920" y="4657803"/>
              <a:chExt cx="2505485" cy="830997"/>
            </a:xfrm>
          </p:grpSpPr>
          <p:sp>
            <p:nvSpPr>
              <p:cNvPr id="33" name="文本框 32"/>
              <p:cNvSpPr txBox="1"/>
              <p:nvPr/>
            </p:nvSpPr>
            <p:spPr>
              <a:xfrm>
                <a:off x="809920" y="4934802"/>
                <a:ext cx="2505485" cy="55399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lvl="0" algn="ct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1508664" y="4657803"/>
                <a:ext cx="1107996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accent1"/>
                    </a:solidFill>
                  </a:rPr>
                  <a:t>标题文本预设</a:t>
                </a:r>
                <a:endParaRPr lang="zh-CN" altLang="en-US" sz="1200" b="1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876080" y="4868052"/>
              <a:ext cx="2505485" cy="830997"/>
              <a:chOff x="809920" y="4657803"/>
              <a:chExt cx="2505485" cy="830997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809920" y="4934802"/>
                <a:ext cx="2505485" cy="55399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lvl="0" algn="ct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1508664" y="4657803"/>
                <a:ext cx="1107996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accent5"/>
                    </a:solidFill>
                  </a:rPr>
                  <a:t>标题文本预设</a:t>
                </a:r>
                <a:endParaRPr lang="zh-CN" altLang="en-US" sz="1200" b="1">
                  <a:solidFill>
                    <a:schemeClr val="accent5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3543516" y="2564904"/>
              <a:ext cx="2505485" cy="830997"/>
              <a:chOff x="809920" y="4657803"/>
              <a:chExt cx="2505485" cy="830997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809920" y="4934802"/>
                <a:ext cx="2505485" cy="55399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lvl="0" algn="ct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1508664" y="4657803"/>
                <a:ext cx="1107996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accent2"/>
                    </a:solidFill>
                  </a:rPr>
                  <a:t>标题文本预设</a:t>
                </a:r>
                <a:endParaRPr lang="zh-CN" altLang="en-US" sz="1200" b="1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3543516" y="4868052"/>
              <a:ext cx="2505485" cy="830997"/>
              <a:chOff x="809920" y="4657803"/>
              <a:chExt cx="2505485" cy="830997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809920" y="4934802"/>
                <a:ext cx="2505485" cy="55399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lvl="0" algn="ct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1508664" y="4657803"/>
                <a:ext cx="1107996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accent6"/>
                    </a:solidFill>
                  </a:rPr>
                  <a:t>标题文本预设</a:t>
                </a:r>
                <a:endParaRPr lang="zh-CN" altLang="en-US" sz="1200" b="1">
                  <a:solidFill>
                    <a:schemeClr val="accent6"/>
                  </a:solidFill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6143197" y="2564904"/>
              <a:ext cx="2505485" cy="830997"/>
              <a:chOff x="809920" y="4657803"/>
              <a:chExt cx="2505485" cy="830997"/>
            </a:xfrm>
          </p:grpSpPr>
          <p:sp>
            <p:nvSpPr>
              <p:cNvPr id="25" name="文本框 24"/>
              <p:cNvSpPr txBox="1"/>
              <p:nvPr/>
            </p:nvSpPr>
            <p:spPr>
              <a:xfrm>
                <a:off x="809920" y="4934802"/>
                <a:ext cx="2505485" cy="55399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lvl="0" algn="ct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1508664" y="4657803"/>
                <a:ext cx="1107996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accent3"/>
                    </a:solidFill>
                  </a:rPr>
                  <a:t>标题文本预设</a:t>
                </a:r>
                <a:endParaRPr lang="zh-CN" altLang="en-US" sz="1200" b="1">
                  <a:solidFill>
                    <a:schemeClr val="accent3"/>
                  </a:solidFill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6143197" y="4868052"/>
              <a:ext cx="2505485" cy="830997"/>
              <a:chOff x="809920" y="4657803"/>
              <a:chExt cx="2505485" cy="830997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809920" y="4934802"/>
                <a:ext cx="2505485" cy="55399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lvl="0" algn="ct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508664" y="4657803"/>
                <a:ext cx="1107996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accent1"/>
                    </a:solidFill>
                  </a:rPr>
                  <a:t>标题文本预设</a:t>
                </a:r>
                <a:endParaRPr lang="zh-CN" altLang="en-US" sz="1200" b="1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8965852" y="2564904"/>
              <a:ext cx="2505485" cy="830997"/>
              <a:chOff x="809920" y="4657803"/>
              <a:chExt cx="2505485" cy="83099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809920" y="4934802"/>
                <a:ext cx="2505485" cy="55399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lvl="0" algn="ct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1508664" y="4657803"/>
                <a:ext cx="1107996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accent4"/>
                    </a:solidFill>
                  </a:rPr>
                  <a:t>标题文本预设</a:t>
                </a:r>
                <a:endParaRPr lang="zh-CN" altLang="en-US" sz="1200" b="1"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8965852" y="4868052"/>
              <a:ext cx="2505485" cy="830997"/>
              <a:chOff x="809920" y="4657803"/>
              <a:chExt cx="2505485" cy="830997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809920" y="4934802"/>
                <a:ext cx="2505485" cy="553998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lvl="0" algn="ct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  <a:endParaRPr lang="zh-CN" altLang="en-US" sz="100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1508664" y="4657803"/>
                <a:ext cx="1107996" cy="276999"/>
              </a:xfrm>
              <a:prstGeom prst="rect">
                <a:avLst/>
              </a:prstGeom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accent2"/>
                    </a:solidFill>
                  </a:rPr>
                  <a:t>标题文本预设</a:t>
                </a:r>
                <a:endParaRPr lang="zh-CN" altLang="en-US" sz="1200" b="1">
                  <a:solidFill>
                    <a:schemeClr val="accent2"/>
                  </a:solidFill>
                </a:endParaRPr>
              </a:p>
            </p:txBody>
          </p:sp>
        </p:grpSp>
      </p:grpSp>
      <p:grpSp>
        <p:nvGrpSpPr>
          <p:cNvPr id="68" name="组合 67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69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0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图片包含 山谷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14" r="6514"/>
          <a:stretch>
            <a:fillRect/>
          </a:stretch>
        </p:blipFill>
        <p:spPr>
          <a:xfrm>
            <a:off x="237201" y="264695"/>
            <a:ext cx="7880105" cy="6328610"/>
          </a:xfrm>
          <a:prstGeom prst="rect">
            <a:avLst/>
          </a:prstGeom>
        </p:spPr>
      </p:pic>
      <p:sp>
        <p:nvSpPr>
          <p:cNvPr id="3" name="任意多边形 2"/>
          <p:cNvSpPr/>
          <p:nvPr/>
        </p:nvSpPr>
        <p:spPr>
          <a:xfrm>
            <a:off x="7315200" y="761567"/>
            <a:ext cx="4154905" cy="5334867"/>
          </a:xfrm>
          <a:custGeom>
            <a:avLst/>
            <a:gdLst>
              <a:gd name="connsiteX0" fmla="*/ 0 w 4028303"/>
              <a:gd name="connsiteY0" fmla="*/ 0 h 4979773"/>
              <a:gd name="connsiteX1" fmla="*/ 4028303 w 4028303"/>
              <a:gd name="connsiteY1" fmla="*/ 0 h 4979773"/>
              <a:gd name="connsiteX2" fmla="*/ 4028303 w 4028303"/>
              <a:gd name="connsiteY2" fmla="*/ 4979773 h 4979773"/>
              <a:gd name="connsiteX3" fmla="*/ 0 w 4028303"/>
              <a:gd name="connsiteY3" fmla="*/ 4979773 h 4979773"/>
              <a:gd name="connsiteX4" fmla="*/ 0 w 4028303"/>
              <a:gd name="connsiteY4" fmla="*/ 963827 h 4979773"/>
              <a:gd name="connsiteX5" fmla="*/ 222422 w 4028303"/>
              <a:gd name="connsiteY5" fmla="*/ 741405 h 4979773"/>
              <a:gd name="connsiteX6" fmla="*/ 0 w 4028303"/>
              <a:gd name="connsiteY6" fmla="*/ 518983 h 4979773"/>
              <a:gd name="connsiteX7" fmla="*/ 0 w 4028303"/>
              <a:gd name="connsiteY7" fmla="*/ 0 h 4979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28303" h="4979773">
                <a:moveTo>
                  <a:pt x="0" y="0"/>
                </a:moveTo>
                <a:lnTo>
                  <a:pt x="4028303" y="0"/>
                </a:lnTo>
                <a:lnTo>
                  <a:pt x="4028303" y="4979773"/>
                </a:lnTo>
                <a:lnTo>
                  <a:pt x="0" y="4979773"/>
                </a:lnTo>
                <a:lnTo>
                  <a:pt x="0" y="963827"/>
                </a:lnTo>
                <a:lnTo>
                  <a:pt x="222422" y="741405"/>
                </a:lnTo>
                <a:lnTo>
                  <a:pt x="0" y="5189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6" name="图表 5"/>
          <p:cNvGraphicFramePr/>
          <p:nvPr/>
        </p:nvGraphicFramePr>
        <p:xfrm>
          <a:off x="7670280" y="2578085"/>
          <a:ext cx="3495025" cy="31008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1122469" y="1425228"/>
            <a:ext cx="4369338" cy="3578048"/>
            <a:chOff x="1688526" y="1159469"/>
            <a:chExt cx="4369338" cy="3578048"/>
          </a:xfrm>
        </p:grpSpPr>
        <p:sp>
          <p:nvSpPr>
            <p:cNvPr id="23" name="单圆角矩形 22"/>
            <p:cNvSpPr/>
            <p:nvPr/>
          </p:nvSpPr>
          <p:spPr>
            <a:xfrm>
              <a:off x="1900767" y="3929644"/>
              <a:ext cx="3004457" cy="101600"/>
            </a:xfrm>
            <a:prstGeom prst="round1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688526" y="3185035"/>
              <a:ext cx="43693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PART 02 </a:t>
              </a:r>
              <a:r>
                <a:rPr lang="zh-CN" altLang="en-US" sz="32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输入标题内容</a:t>
              </a:r>
              <a:endParaRPr lang="zh-CN" altLang="en-US" sz="32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900767" y="4288560"/>
              <a:ext cx="1554843" cy="448957"/>
              <a:chOff x="6560457" y="5251951"/>
              <a:chExt cx="1554843" cy="448957"/>
            </a:xfrm>
          </p:grpSpPr>
          <p:sp>
            <p:nvSpPr>
              <p:cNvPr id="28" name="圆角矩形 27"/>
              <p:cNvSpPr/>
              <p:nvPr/>
            </p:nvSpPr>
            <p:spPr>
              <a:xfrm>
                <a:off x="6560457" y="5251951"/>
                <a:ext cx="1554843" cy="448957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6560457" y="5307153"/>
                <a:ext cx="155484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200"/>
                <a:r>
                  <a:rPr lang="zh-CN" altLang="en-US" sz="1600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输入标题内容</a:t>
                </a:r>
                <a:endParaRPr lang="zh-CN" altLang="en-US" sz="1600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1688526" y="1159469"/>
              <a:ext cx="3809173" cy="1938974"/>
              <a:chOff x="2964668" y="-404854"/>
              <a:chExt cx="3809173" cy="1938974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2964668" y="-404854"/>
                <a:ext cx="2875787" cy="13508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en-US" altLang="zh-CN" sz="7200" b="1" dirty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YOUR</a:t>
                </a:r>
                <a:endParaRPr lang="zh-CN" altLang="en-US" sz="7200" b="1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2964668" y="703123"/>
                <a:ext cx="380917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800" dirty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TITLE HEER</a:t>
                </a:r>
                <a:endParaRPr lang="zh-CN" altLang="en-US" sz="4800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7778688" y="1425228"/>
            <a:ext cx="322858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</a:rPr>
              <a:t>感谢您的支持点击输入您的替换标题 感谢您的支持点击输入您的替换标题 感谢您的支持点击输入您的替换标题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Graphic spid="6" grpId="0">
        <p:bldAsOne/>
      </p:bldGraphic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693171" y="1927379"/>
            <a:ext cx="10887524" cy="3910636"/>
            <a:chOff x="693171" y="1927379"/>
            <a:chExt cx="10887524" cy="3910636"/>
          </a:xfrm>
        </p:grpSpPr>
        <p:grpSp>
          <p:nvGrpSpPr>
            <p:cNvPr id="3" name="组合 2"/>
            <p:cNvGrpSpPr/>
            <p:nvPr/>
          </p:nvGrpSpPr>
          <p:grpSpPr>
            <a:xfrm>
              <a:off x="4041648" y="4149164"/>
              <a:ext cx="4108704" cy="1688851"/>
              <a:chOff x="3294063" y="2789237"/>
              <a:chExt cx="1811338" cy="744538"/>
            </a:xfrm>
          </p:grpSpPr>
          <p:sp>
            <p:nvSpPr>
              <p:cNvPr id="42" name="任意多边形 41"/>
              <p:cNvSpPr/>
              <p:nvPr/>
            </p:nvSpPr>
            <p:spPr bwMode="auto">
              <a:xfrm>
                <a:off x="3486150" y="2789237"/>
                <a:ext cx="1322388" cy="201613"/>
              </a:xfrm>
              <a:custGeom>
                <a:avLst/>
                <a:gdLst>
                  <a:gd name="T0" fmla="*/ 108 w 833"/>
                  <a:gd name="T1" fmla="*/ 127 h 127"/>
                  <a:gd name="T2" fmla="*/ 833 w 833"/>
                  <a:gd name="T3" fmla="*/ 82 h 127"/>
                  <a:gd name="T4" fmla="*/ 595 w 833"/>
                  <a:gd name="T5" fmla="*/ 0 h 127"/>
                  <a:gd name="T6" fmla="*/ 0 w 833"/>
                  <a:gd name="T7" fmla="*/ 40 h 127"/>
                  <a:gd name="T8" fmla="*/ 108 w 833"/>
                  <a:gd name="T9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3" h="127">
                    <a:moveTo>
                      <a:pt x="108" y="127"/>
                    </a:moveTo>
                    <a:lnTo>
                      <a:pt x="833" y="82"/>
                    </a:lnTo>
                    <a:lnTo>
                      <a:pt x="595" y="0"/>
                    </a:lnTo>
                    <a:lnTo>
                      <a:pt x="0" y="40"/>
                    </a:lnTo>
                    <a:lnTo>
                      <a:pt x="108" y="127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任意多边形 42"/>
              <p:cNvSpPr/>
              <p:nvPr/>
            </p:nvSpPr>
            <p:spPr bwMode="auto">
              <a:xfrm>
                <a:off x="3294063" y="2852737"/>
                <a:ext cx="363538" cy="681038"/>
              </a:xfrm>
              <a:custGeom>
                <a:avLst/>
                <a:gdLst>
                  <a:gd name="T0" fmla="*/ 121 w 229"/>
                  <a:gd name="T1" fmla="*/ 0 h 429"/>
                  <a:gd name="T2" fmla="*/ 229 w 229"/>
                  <a:gd name="T3" fmla="*/ 87 h 429"/>
                  <a:gd name="T4" fmla="*/ 104 w 229"/>
                  <a:gd name="T5" fmla="*/ 429 h 429"/>
                  <a:gd name="T6" fmla="*/ 0 w 229"/>
                  <a:gd name="T7" fmla="*/ 214 h 429"/>
                  <a:gd name="T8" fmla="*/ 121 w 229"/>
                  <a:gd name="T9" fmla="*/ 0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429">
                    <a:moveTo>
                      <a:pt x="121" y="0"/>
                    </a:moveTo>
                    <a:lnTo>
                      <a:pt x="229" y="87"/>
                    </a:lnTo>
                    <a:lnTo>
                      <a:pt x="104" y="429"/>
                    </a:lnTo>
                    <a:lnTo>
                      <a:pt x="0" y="214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任意多边形 43"/>
              <p:cNvSpPr/>
              <p:nvPr/>
            </p:nvSpPr>
            <p:spPr bwMode="auto">
              <a:xfrm>
                <a:off x="3459163" y="2919412"/>
                <a:ext cx="1646238" cy="614363"/>
              </a:xfrm>
              <a:custGeom>
                <a:avLst/>
                <a:gdLst>
                  <a:gd name="T0" fmla="*/ 125 w 1037"/>
                  <a:gd name="T1" fmla="*/ 45 h 387"/>
                  <a:gd name="T2" fmla="*/ 850 w 1037"/>
                  <a:gd name="T3" fmla="*/ 0 h 387"/>
                  <a:gd name="T4" fmla="*/ 1037 w 1037"/>
                  <a:gd name="T5" fmla="*/ 276 h 387"/>
                  <a:gd name="T6" fmla="*/ 0 w 1037"/>
                  <a:gd name="T7" fmla="*/ 387 h 387"/>
                  <a:gd name="T8" fmla="*/ 125 w 1037"/>
                  <a:gd name="T9" fmla="*/ 45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387">
                    <a:moveTo>
                      <a:pt x="125" y="45"/>
                    </a:moveTo>
                    <a:lnTo>
                      <a:pt x="850" y="0"/>
                    </a:lnTo>
                    <a:lnTo>
                      <a:pt x="1037" y="276"/>
                    </a:lnTo>
                    <a:lnTo>
                      <a:pt x="0" y="387"/>
                    </a:lnTo>
                    <a:lnTo>
                      <a:pt x="125" y="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5107526" y="1927379"/>
              <a:ext cx="1559219" cy="1281945"/>
              <a:chOff x="3763963" y="1809750"/>
              <a:chExt cx="687388" cy="565150"/>
            </a:xfrm>
          </p:grpSpPr>
          <p:sp>
            <p:nvSpPr>
              <p:cNvPr id="39" name="任意多边形 38"/>
              <p:cNvSpPr/>
              <p:nvPr/>
            </p:nvSpPr>
            <p:spPr bwMode="auto">
              <a:xfrm>
                <a:off x="3763963" y="1809750"/>
                <a:ext cx="325438" cy="565150"/>
              </a:xfrm>
              <a:custGeom>
                <a:avLst/>
                <a:gdLst>
                  <a:gd name="T0" fmla="*/ 205 w 205"/>
                  <a:gd name="T1" fmla="*/ 0 h 356"/>
                  <a:gd name="T2" fmla="*/ 77 w 205"/>
                  <a:gd name="T3" fmla="*/ 348 h 356"/>
                  <a:gd name="T4" fmla="*/ 0 w 205"/>
                  <a:gd name="T5" fmla="*/ 356 h 356"/>
                  <a:gd name="T6" fmla="*/ 205 w 205"/>
                  <a:gd name="T7" fmla="*/ 0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5" h="356">
                    <a:moveTo>
                      <a:pt x="205" y="0"/>
                    </a:moveTo>
                    <a:lnTo>
                      <a:pt x="77" y="348"/>
                    </a:lnTo>
                    <a:lnTo>
                      <a:pt x="0" y="356"/>
                    </a:ln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任意多边形 39"/>
              <p:cNvSpPr/>
              <p:nvPr/>
            </p:nvSpPr>
            <p:spPr bwMode="auto">
              <a:xfrm>
                <a:off x="3886200" y="1809750"/>
                <a:ext cx="565150" cy="552450"/>
              </a:xfrm>
              <a:custGeom>
                <a:avLst/>
                <a:gdLst>
                  <a:gd name="T0" fmla="*/ 356 w 356"/>
                  <a:gd name="T1" fmla="*/ 346 h 348"/>
                  <a:gd name="T2" fmla="*/ 128 w 356"/>
                  <a:gd name="T3" fmla="*/ 0 h 348"/>
                  <a:gd name="T4" fmla="*/ 0 w 356"/>
                  <a:gd name="T5" fmla="*/ 348 h 348"/>
                  <a:gd name="T6" fmla="*/ 356 w 356"/>
                  <a:gd name="T7" fmla="*/ 346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6" h="348">
                    <a:moveTo>
                      <a:pt x="356" y="346"/>
                    </a:moveTo>
                    <a:lnTo>
                      <a:pt x="128" y="0"/>
                    </a:lnTo>
                    <a:lnTo>
                      <a:pt x="0" y="348"/>
                    </a:lnTo>
                    <a:lnTo>
                      <a:pt x="356" y="34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任意多边形 40"/>
              <p:cNvSpPr/>
              <p:nvPr/>
            </p:nvSpPr>
            <p:spPr bwMode="auto">
              <a:xfrm>
                <a:off x="3763963" y="2359025"/>
                <a:ext cx="687388" cy="15875"/>
              </a:xfrm>
              <a:custGeom>
                <a:avLst/>
                <a:gdLst>
                  <a:gd name="T0" fmla="*/ 0 w 433"/>
                  <a:gd name="T1" fmla="*/ 10 h 10"/>
                  <a:gd name="T2" fmla="*/ 77 w 433"/>
                  <a:gd name="T3" fmla="*/ 2 h 10"/>
                  <a:gd name="T4" fmla="*/ 433 w 433"/>
                  <a:gd name="T5" fmla="*/ 0 h 10"/>
                  <a:gd name="T6" fmla="*/ 0 w 433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3" h="10">
                    <a:moveTo>
                      <a:pt x="0" y="10"/>
                    </a:moveTo>
                    <a:lnTo>
                      <a:pt x="77" y="2"/>
                    </a:lnTo>
                    <a:lnTo>
                      <a:pt x="433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4506167" y="3295750"/>
              <a:ext cx="2923986" cy="1195521"/>
              <a:chOff x="3498850" y="2413000"/>
              <a:chExt cx="1289051" cy="527050"/>
            </a:xfrm>
          </p:grpSpPr>
          <p:sp>
            <p:nvSpPr>
              <p:cNvPr id="37" name="任意多边形 36"/>
              <p:cNvSpPr/>
              <p:nvPr/>
            </p:nvSpPr>
            <p:spPr bwMode="auto">
              <a:xfrm>
                <a:off x="3498850" y="2413000"/>
                <a:ext cx="366713" cy="527050"/>
              </a:xfrm>
              <a:custGeom>
                <a:avLst/>
                <a:gdLst>
                  <a:gd name="T0" fmla="*/ 148 w 231"/>
                  <a:gd name="T1" fmla="*/ 0 h 332"/>
                  <a:gd name="T2" fmla="*/ 231 w 231"/>
                  <a:gd name="T3" fmla="*/ 0 h 332"/>
                  <a:gd name="T4" fmla="*/ 113 w 231"/>
                  <a:gd name="T5" fmla="*/ 332 h 332"/>
                  <a:gd name="T6" fmla="*/ 0 w 231"/>
                  <a:gd name="T7" fmla="*/ 256 h 332"/>
                  <a:gd name="T8" fmla="*/ 148 w 231"/>
                  <a:gd name="T9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1" h="332">
                    <a:moveTo>
                      <a:pt x="148" y="0"/>
                    </a:moveTo>
                    <a:lnTo>
                      <a:pt x="231" y="0"/>
                    </a:lnTo>
                    <a:lnTo>
                      <a:pt x="113" y="332"/>
                    </a:lnTo>
                    <a:lnTo>
                      <a:pt x="0" y="25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任意多边形 37"/>
              <p:cNvSpPr/>
              <p:nvPr/>
            </p:nvSpPr>
            <p:spPr bwMode="auto">
              <a:xfrm>
                <a:off x="3678238" y="2413000"/>
                <a:ext cx="1109663" cy="527050"/>
              </a:xfrm>
              <a:custGeom>
                <a:avLst/>
                <a:gdLst>
                  <a:gd name="T0" fmla="*/ 118 w 699"/>
                  <a:gd name="T1" fmla="*/ 0 h 332"/>
                  <a:gd name="T2" fmla="*/ 505 w 699"/>
                  <a:gd name="T3" fmla="*/ 0 h 332"/>
                  <a:gd name="T4" fmla="*/ 699 w 699"/>
                  <a:gd name="T5" fmla="*/ 295 h 332"/>
                  <a:gd name="T6" fmla="*/ 0 w 699"/>
                  <a:gd name="T7" fmla="*/ 332 h 332"/>
                  <a:gd name="T8" fmla="*/ 118 w 699"/>
                  <a:gd name="T9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9" h="332">
                    <a:moveTo>
                      <a:pt x="118" y="0"/>
                    </a:moveTo>
                    <a:lnTo>
                      <a:pt x="505" y="0"/>
                    </a:lnTo>
                    <a:lnTo>
                      <a:pt x="699" y="295"/>
                    </a:lnTo>
                    <a:lnTo>
                      <a:pt x="0" y="332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5617936" y="4758586"/>
              <a:ext cx="618272" cy="618270"/>
              <a:chOff x="5839622" y="2191652"/>
              <a:chExt cx="522378" cy="522378"/>
            </a:xfrm>
          </p:grpSpPr>
          <p:sp>
            <p:nvSpPr>
              <p:cNvPr id="35" name="任意多边形 34"/>
              <p:cNvSpPr/>
              <p:nvPr/>
            </p:nvSpPr>
            <p:spPr>
              <a:xfrm>
                <a:off x="5839622" y="2191652"/>
                <a:ext cx="522378" cy="522378"/>
              </a:xfrm>
              <a:custGeom>
                <a:avLst/>
                <a:gdLst>
                  <a:gd name="connsiteX0" fmla="*/ 0 w 670873"/>
                  <a:gd name="connsiteY0" fmla="*/ 335437 h 670873"/>
                  <a:gd name="connsiteX1" fmla="*/ 335437 w 670873"/>
                  <a:gd name="connsiteY1" fmla="*/ 0 h 670873"/>
                  <a:gd name="connsiteX2" fmla="*/ 670874 w 670873"/>
                  <a:gd name="connsiteY2" fmla="*/ 335437 h 670873"/>
                  <a:gd name="connsiteX3" fmla="*/ 335437 w 670873"/>
                  <a:gd name="connsiteY3" fmla="*/ 670874 h 670873"/>
                  <a:gd name="connsiteX4" fmla="*/ 0 w 670873"/>
                  <a:gd name="connsiteY4" fmla="*/ 335437 h 670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0873" h="670873">
                    <a:moveTo>
                      <a:pt x="0" y="335437"/>
                    </a:moveTo>
                    <a:cubicBezTo>
                      <a:pt x="0" y="150180"/>
                      <a:pt x="150180" y="0"/>
                      <a:pt x="335437" y="0"/>
                    </a:cubicBezTo>
                    <a:cubicBezTo>
                      <a:pt x="520694" y="0"/>
                      <a:pt x="670874" y="150180"/>
                      <a:pt x="670874" y="335437"/>
                    </a:cubicBezTo>
                    <a:cubicBezTo>
                      <a:pt x="670874" y="520694"/>
                      <a:pt x="520694" y="670874"/>
                      <a:pt x="335437" y="670874"/>
                    </a:cubicBezTo>
                    <a:cubicBezTo>
                      <a:pt x="150180" y="670874"/>
                      <a:pt x="0" y="520694"/>
                      <a:pt x="0" y="33543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36" name="任意多边形 35"/>
              <p:cNvSpPr/>
              <p:nvPr/>
            </p:nvSpPr>
            <p:spPr bwMode="auto">
              <a:xfrm>
                <a:off x="5954522" y="2306742"/>
                <a:ext cx="292579" cy="292194"/>
              </a:xfrm>
              <a:custGeom>
                <a:avLst/>
                <a:gdLst>
                  <a:gd name="connsiteX0" fmla="*/ 86413 w 591547"/>
                  <a:gd name="connsiteY0" fmla="*/ 515758 h 590770"/>
                  <a:gd name="connsiteX1" fmla="*/ 171919 w 591547"/>
                  <a:gd name="connsiteY1" fmla="*/ 515758 h 590770"/>
                  <a:gd name="connsiteX2" fmla="*/ 171919 w 591547"/>
                  <a:gd name="connsiteY2" fmla="*/ 537523 h 590770"/>
                  <a:gd name="connsiteX3" fmla="*/ 86413 w 591547"/>
                  <a:gd name="connsiteY3" fmla="*/ 537523 h 590770"/>
                  <a:gd name="connsiteX4" fmla="*/ 86413 w 591547"/>
                  <a:gd name="connsiteY4" fmla="*/ 461733 h 590770"/>
                  <a:gd name="connsiteX5" fmla="*/ 171919 w 591547"/>
                  <a:gd name="connsiteY5" fmla="*/ 461733 h 590770"/>
                  <a:gd name="connsiteX6" fmla="*/ 171919 w 591547"/>
                  <a:gd name="connsiteY6" fmla="*/ 483498 h 590770"/>
                  <a:gd name="connsiteX7" fmla="*/ 86413 w 591547"/>
                  <a:gd name="connsiteY7" fmla="*/ 483498 h 590770"/>
                  <a:gd name="connsiteX8" fmla="*/ 86413 w 591547"/>
                  <a:gd name="connsiteY8" fmla="*/ 408616 h 590770"/>
                  <a:gd name="connsiteX9" fmla="*/ 171919 w 591547"/>
                  <a:gd name="connsiteY9" fmla="*/ 408616 h 590770"/>
                  <a:gd name="connsiteX10" fmla="*/ 171919 w 591547"/>
                  <a:gd name="connsiteY10" fmla="*/ 429474 h 590770"/>
                  <a:gd name="connsiteX11" fmla="*/ 86413 w 591547"/>
                  <a:gd name="connsiteY11" fmla="*/ 429474 h 590770"/>
                  <a:gd name="connsiteX12" fmla="*/ 204177 w 591547"/>
                  <a:gd name="connsiteY12" fmla="*/ 357041 h 590770"/>
                  <a:gd name="connsiteX13" fmla="*/ 204177 w 591547"/>
                  <a:gd name="connsiteY13" fmla="*/ 569815 h 590770"/>
                  <a:gd name="connsiteX14" fmla="*/ 333300 w 591547"/>
                  <a:gd name="connsiteY14" fmla="*/ 569815 h 590770"/>
                  <a:gd name="connsiteX15" fmla="*/ 333300 w 591547"/>
                  <a:gd name="connsiteY15" fmla="*/ 382026 h 590770"/>
                  <a:gd name="connsiteX16" fmla="*/ 183194 w 591547"/>
                  <a:gd name="connsiteY16" fmla="*/ 357041 h 590770"/>
                  <a:gd name="connsiteX17" fmla="*/ 75053 w 591547"/>
                  <a:gd name="connsiteY17" fmla="*/ 382026 h 590770"/>
                  <a:gd name="connsiteX18" fmla="*/ 75053 w 591547"/>
                  <a:gd name="connsiteY18" fmla="*/ 569815 h 590770"/>
                  <a:gd name="connsiteX19" fmla="*/ 183194 w 591547"/>
                  <a:gd name="connsiteY19" fmla="*/ 569815 h 590770"/>
                  <a:gd name="connsiteX20" fmla="*/ 247709 w 591547"/>
                  <a:gd name="connsiteY20" fmla="*/ 311838 h 590770"/>
                  <a:gd name="connsiteX21" fmla="*/ 322851 w 591547"/>
                  <a:gd name="connsiteY21" fmla="*/ 311838 h 590770"/>
                  <a:gd name="connsiteX22" fmla="*/ 322851 w 591547"/>
                  <a:gd name="connsiteY22" fmla="*/ 332826 h 590770"/>
                  <a:gd name="connsiteX23" fmla="*/ 247709 w 591547"/>
                  <a:gd name="connsiteY23" fmla="*/ 332826 h 590770"/>
                  <a:gd name="connsiteX24" fmla="*/ 247709 w 591547"/>
                  <a:gd name="connsiteY24" fmla="*/ 257944 h 590770"/>
                  <a:gd name="connsiteX25" fmla="*/ 322851 w 591547"/>
                  <a:gd name="connsiteY25" fmla="*/ 257944 h 590770"/>
                  <a:gd name="connsiteX26" fmla="*/ 322851 w 591547"/>
                  <a:gd name="connsiteY26" fmla="*/ 279580 h 590770"/>
                  <a:gd name="connsiteX27" fmla="*/ 247709 w 591547"/>
                  <a:gd name="connsiteY27" fmla="*/ 279580 h 590770"/>
                  <a:gd name="connsiteX28" fmla="*/ 247709 w 591547"/>
                  <a:gd name="connsiteY28" fmla="*/ 203919 h 590770"/>
                  <a:gd name="connsiteX29" fmla="*/ 322851 w 591547"/>
                  <a:gd name="connsiteY29" fmla="*/ 203919 h 590770"/>
                  <a:gd name="connsiteX30" fmla="*/ 322851 w 591547"/>
                  <a:gd name="connsiteY30" fmla="*/ 225684 h 590770"/>
                  <a:gd name="connsiteX31" fmla="*/ 247709 w 591547"/>
                  <a:gd name="connsiteY31" fmla="*/ 225684 h 590770"/>
                  <a:gd name="connsiteX32" fmla="*/ 247709 w 591547"/>
                  <a:gd name="connsiteY32" fmla="*/ 150672 h 590770"/>
                  <a:gd name="connsiteX33" fmla="*/ 322851 w 591547"/>
                  <a:gd name="connsiteY33" fmla="*/ 150672 h 590770"/>
                  <a:gd name="connsiteX34" fmla="*/ 322851 w 591547"/>
                  <a:gd name="connsiteY34" fmla="*/ 171660 h 590770"/>
                  <a:gd name="connsiteX35" fmla="*/ 247709 w 591547"/>
                  <a:gd name="connsiteY35" fmla="*/ 171660 h 590770"/>
                  <a:gd name="connsiteX36" fmla="*/ 355090 w 591547"/>
                  <a:gd name="connsiteY36" fmla="*/ 102357 h 590770"/>
                  <a:gd name="connsiteX37" fmla="*/ 355090 w 591547"/>
                  <a:gd name="connsiteY37" fmla="*/ 373160 h 590770"/>
                  <a:gd name="connsiteX38" fmla="*/ 355090 w 591547"/>
                  <a:gd name="connsiteY38" fmla="*/ 376384 h 590770"/>
                  <a:gd name="connsiteX39" fmla="*/ 355090 w 591547"/>
                  <a:gd name="connsiteY39" fmla="*/ 569815 h 590770"/>
                  <a:gd name="connsiteX40" fmla="*/ 484213 w 591547"/>
                  <a:gd name="connsiteY40" fmla="*/ 569815 h 590770"/>
                  <a:gd name="connsiteX41" fmla="*/ 484213 w 591547"/>
                  <a:gd name="connsiteY41" fmla="*/ 154744 h 590770"/>
                  <a:gd name="connsiteX42" fmla="*/ 333300 w 591547"/>
                  <a:gd name="connsiteY42" fmla="*/ 99939 h 590770"/>
                  <a:gd name="connsiteX43" fmla="*/ 236458 w 591547"/>
                  <a:gd name="connsiteY43" fmla="*/ 125730 h 590770"/>
                  <a:gd name="connsiteX44" fmla="*/ 236458 w 591547"/>
                  <a:gd name="connsiteY44" fmla="*/ 341728 h 590770"/>
                  <a:gd name="connsiteX45" fmla="*/ 333300 w 591547"/>
                  <a:gd name="connsiteY45" fmla="*/ 360265 h 590770"/>
                  <a:gd name="connsiteX46" fmla="*/ 397862 w 591547"/>
                  <a:gd name="connsiteY46" fmla="*/ 21761 h 590770"/>
                  <a:gd name="connsiteX47" fmla="*/ 387371 w 591547"/>
                  <a:gd name="connsiteY47" fmla="*/ 32238 h 590770"/>
                  <a:gd name="connsiteX48" fmla="*/ 397862 w 591547"/>
                  <a:gd name="connsiteY48" fmla="*/ 42716 h 590770"/>
                  <a:gd name="connsiteX49" fmla="*/ 409160 w 591547"/>
                  <a:gd name="connsiteY49" fmla="*/ 32238 h 590770"/>
                  <a:gd name="connsiteX50" fmla="*/ 397862 w 591547"/>
                  <a:gd name="connsiteY50" fmla="*/ 21761 h 590770"/>
                  <a:gd name="connsiteX51" fmla="*/ 397862 w 591547"/>
                  <a:gd name="connsiteY51" fmla="*/ 0 h 590770"/>
                  <a:gd name="connsiteX52" fmla="*/ 430143 w 591547"/>
                  <a:gd name="connsiteY52" fmla="*/ 32238 h 590770"/>
                  <a:gd name="connsiteX53" fmla="*/ 409160 w 591547"/>
                  <a:gd name="connsiteY53" fmla="*/ 62865 h 590770"/>
                  <a:gd name="connsiteX54" fmla="*/ 409160 w 591547"/>
                  <a:gd name="connsiteY54" fmla="*/ 100745 h 590770"/>
                  <a:gd name="connsiteX55" fmla="*/ 498740 w 591547"/>
                  <a:gd name="connsiteY55" fmla="*/ 137819 h 590770"/>
                  <a:gd name="connsiteX56" fmla="*/ 506003 w 591547"/>
                  <a:gd name="connsiteY56" fmla="*/ 147491 h 590770"/>
                  <a:gd name="connsiteX57" fmla="*/ 506003 w 591547"/>
                  <a:gd name="connsiteY57" fmla="*/ 569815 h 590770"/>
                  <a:gd name="connsiteX58" fmla="*/ 591547 w 591547"/>
                  <a:gd name="connsiteY58" fmla="*/ 569815 h 590770"/>
                  <a:gd name="connsiteX59" fmla="*/ 591547 w 591547"/>
                  <a:gd name="connsiteY59" fmla="*/ 590770 h 590770"/>
                  <a:gd name="connsiteX60" fmla="*/ 494705 w 591547"/>
                  <a:gd name="connsiteY60" fmla="*/ 590770 h 590770"/>
                  <a:gd name="connsiteX61" fmla="*/ 344598 w 591547"/>
                  <a:gd name="connsiteY61" fmla="*/ 590770 h 590770"/>
                  <a:gd name="connsiteX62" fmla="*/ 193685 w 591547"/>
                  <a:gd name="connsiteY62" fmla="*/ 590770 h 590770"/>
                  <a:gd name="connsiteX63" fmla="*/ 64562 w 591547"/>
                  <a:gd name="connsiteY63" fmla="*/ 590770 h 590770"/>
                  <a:gd name="connsiteX64" fmla="*/ 0 w 591547"/>
                  <a:gd name="connsiteY64" fmla="*/ 590770 h 590770"/>
                  <a:gd name="connsiteX65" fmla="*/ 0 w 591547"/>
                  <a:gd name="connsiteY65" fmla="*/ 569815 h 590770"/>
                  <a:gd name="connsiteX66" fmla="*/ 54070 w 591547"/>
                  <a:gd name="connsiteY66" fmla="*/ 569815 h 590770"/>
                  <a:gd name="connsiteX67" fmla="*/ 54070 w 591547"/>
                  <a:gd name="connsiteY67" fmla="*/ 373160 h 590770"/>
                  <a:gd name="connsiteX68" fmla="*/ 62141 w 591547"/>
                  <a:gd name="connsiteY68" fmla="*/ 362683 h 590770"/>
                  <a:gd name="connsiteX69" fmla="*/ 191264 w 591547"/>
                  <a:gd name="connsiteY69" fmla="*/ 333668 h 590770"/>
                  <a:gd name="connsiteX70" fmla="*/ 195299 w 591547"/>
                  <a:gd name="connsiteY70" fmla="*/ 333668 h 590770"/>
                  <a:gd name="connsiteX71" fmla="*/ 196106 w 591547"/>
                  <a:gd name="connsiteY71" fmla="*/ 333668 h 590770"/>
                  <a:gd name="connsiteX72" fmla="*/ 215475 w 591547"/>
                  <a:gd name="connsiteY72" fmla="*/ 336892 h 590770"/>
                  <a:gd name="connsiteX73" fmla="*/ 215475 w 591547"/>
                  <a:gd name="connsiteY73" fmla="*/ 116864 h 590770"/>
                  <a:gd name="connsiteX74" fmla="*/ 223545 w 591547"/>
                  <a:gd name="connsiteY74" fmla="*/ 106387 h 590770"/>
                  <a:gd name="connsiteX75" fmla="*/ 341370 w 591547"/>
                  <a:gd name="connsiteY75" fmla="*/ 75760 h 590770"/>
                  <a:gd name="connsiteX76" fmla="*/ 342984 w 591547"/>
                  <a:gd name="connsiteY76" fmla="*/ 75760 h 590770"/>
                  <a:gd name="connsiteX77" fmla="*/ 345405 w 591547"/>
                  <a:gd name="connsiteY77" fmla="*/ 75760 h 590770"/>
                  <a:gd name="connsiteX78" fmla="*/ 347020 w 591547"/>
                  <a:gd name="connsiteY78" fmla="*/ 75760 h 590770"/>
                  <a:gd name="connsiteX79" fmla="*/ 348634 w 591547"/>
                  <a:gd name="connsiteY79" fmla="*/ 75760 h 590770"/>
                  <a:gd name="connsiteX80" fmla="*/ 387371 w 591547"/>
                  <a:gd name="connsiteY80" fmla="*/ 91879 h 590770"/>
                  <a:gd name="connsiteX81" fmla="*/ 387371 w 591547"/>
                  <a:gd name="connsiteY81" fmla="*/ 62865 h 590770"/>
                  <a:gd name="connsiteX82" fmla="*/ 365581 w 591547"/>
                  <a:gd name="connsiteY82" fmla="*/ 32238 h 590770"/>
                  <a:gd name="connsiteX83" fmla="*/ 397862 w 591547"/>
                  <a:gd name="connsiteY83" fmla="*/ 0 h 590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591547" h="590770">
                    <a:moveTo>
                      <a:pt x="86413" y="515758"/>
                    </a:moveTo>
                    <a:lnTo>
                      <a:pt x="171919" y="515758"/>
                    </a:lnTo>
                    <a:lnTo>
                      <a:pt x="171919" y="537523"/>
                    </a:lnTo>
                    <a:lnTo>
                      <a:pt x="86413" y="537523"/>
                    </a:lnTo>
                    <a:close/>
                    <a:moveTo>
                      <a:pt x="86413" y="461733"/>
                    </a:moveTo>
                    <a:lnTo>
                      <a:pt x="171919" y="461733"/>
                    </a:lnTo>
                    <a:lnTo>
                      <a:pt x="171919" y="483498"/>
                    </a:lnTo>
                    <a:lnTo>
                      <a:pt x="86413" y="483498"/>
                    </a:lnTo>
                    <a:close/>
                    <a:moveTo>
                      <a:pt x="86413" y="408616"/>
                    </a:moveTo>
                    <a:lnTo>
                      <a:pt x="171919" y="408616"/>
                    </a:lnTo>
                    <a:lnTo>
                      <a:pt x="171919" y="429474"/>
                    </a:lnTo>
                    <a:lnTo>
                      <a:pt x="86413" y="429474"/>
                    </a:lnTo>
                    <a:close/>
                    <a:moveTo>
                      <a:pt x="204177" y="357041"/>
                    </a:moveTo>
                    <a:lnTo>
                      <a:pt x="204177" y="569815"/>
                    </a:lnTo>
                    <a:lnTo>
                      <a:pt x="333300" y="569815"/>
                    </a:lnTo>
                    <a:lnTo>
                      <a:pt x="333300" y="382026"/>
                    </a:lnTo>
                    <a:close/>
                    <a:moveTo>
                      <a:pt x="183194" y="357041"/>
                    </a:moveTo>
                    <a:lnTo>
                      <a:pt x="75053" y="382026"/>
                    </a:lnTo>
                    <a:lnTo>
                      <a:pt x="75053" y="569815"/>
                    </a:lnTo>
                    <a:lnTo>
                      <a:pt x="183194" y="569815"/>
                    </a:lnTo>
                    <a:close/>
                    <a:moveTo>
                      <a:pt x="247709" y="311838"/>
                    </a:moveTo>
                    <a:lnTo>
                      <a:pt x="322851" y="311838"/>
                    </a:lnTo>
                    <a:lnTo>
                      <a:pt x="322851" y="332826"/>
                    </a:lnTo>
                    <a:lnTo>
                      <a:pt x="247709" y="332826"/>
                    </a:lnTo>
                    <a:close/>
                    <a:moveTo>
                      <a:pt x="247709" y="257944"/>
                    </a:moveTo>
                    <a:lnTo>
                      <a:pt x="322851" y="257944"/>
                    </a:lnTo>
                    <a:lnTo>
                      <a:pt x="322851" y="279580"/>
                    </a:lnTo>
                    <a:lnTo>
                      <a:pt x="247709" y="279580"/>
                    </a:lnTo>
                    <a:close/>
                    <a:moveTo>
                      <a:pt x="247709" y="203919"/>
                    </a:moveTo>
                    <a:lnTo>
                      <a:pt x="322851" y="203919"/>
                    </a:lnTo>
                    <a:lnTo>
                      <a:pt x="322851" y="225684"/>
                    </a:lnTo>
                    <a:lnTo>
                      <a:pt x="247709" y="225684"/>
                    </a:lnTo>
                    <a:close/>
                    <a:moveTo>
                      <a:pt x="247709" y="150672"/>
                    </a:moveTo>
                    <a:lnTo>
                      <a:pt x="322851" y="150672"/>
                    </a:lnTo>
                    <a:lnTo>
                      <a:pt x="322851" y="171660"/>
                    </a:lnTo>
                    <a:lnTo>
                      <a:pt x="247709" y="171660"/>
                    </a:lnTo>
                    <a:close/>
                    <a:moveTo>
                      <a:pt x="355090" y="102357"/>
                    </a:moveTo>
                    <a:lnTo>
                      <a:pt x="355090" y="373160"/>
                    </a:lnTo>
                    <a:lnTo>
                      <a:pt x="355090" y="376384"/>
                    </a:lnTo>
                    <a:lnTo>
                      <a:pt x="355090" y="569815"/>
                    </a:lnTo>
                    <a:lnTo>
                      <a:pt x="484213" y="569815"/>
                    </a:lnTo>
                    <a:lnTo>
                      <a:pt x="484213" y="154744"/>
                    </a:lnTo>
                    <a:close/>
                    <a:moveTo>
                      <a:pt x="333300" y="99939"/>
                    </a:moveTo>
                    <a:lnTo>
                      <a:pt x="236458" y="125730"/>
                    </a:lnTo>
                    <a:lnTo>
                      <a:pt x="236458" y="341728"/>
                    </a:lnTo>
                    <a:lnTo>
                      <a:pt x="333300" y="360265"/>
                    </a:lnTo>
                    <a:close/>
                    <a:moveTo>
                      <a:pt x="397862" y="21761"/>
                    </a:moveTo>
                    <a:cubicBezTo>
                      <a:pt x="392213" y="21761"/>
                      <a:pt x="387371" y="26596"/>
                      <a:pt x="387371" y="32238"/>
                    </a:cubicBezTo>
                    <a:cubicBezTo>
                      <a:pt x="387371" y="37880"/>
                      <a:pt x="392213" y="42716"/>
                      <a:pt x="397862" y="42716"/>
                    </a:cubicBezTo>
                    <a:cubicBezTo>
                      <a:pt x="404318" y="42716"/>
                      <a:pt x="409160" y="37880"/>
                      <a:pt x="409160" y="32238"/>
                    </a:cubicBezTo>
                    <a:cubicBezTo>
                      <a:pt x="409160" y="26596"/>
                      <a:pt x="404318" y="21761"/>
                      <a:pt x="397862" y="21761"/>
                    </a:cubicBezTo>
                    <a:close/>
                    <a:moveTo>
                      <a:pt x="397862" y="0"/>
                    </a:moveTo>
                    <a:cubicBezTo>
                      <a:pt x="415616" y="0"/>
                      <a:pt x="430143" y="14507"/>
                      <a:pt x="430143" y="32238"/>
                    </a:cubicBezTo>
                    <a:cubicBezTo>
                      <a:pt x="430143" y="45940"/>
                      <a:pt x="421266" y="58029"/>
                      <a:pt x="409160" y="62865"/>
                    </a:cubicBezTo>
                    <a:lnTo>
                      <a:pt x="409160" y="100745"/>
                    </a:lnTo>
                    <a:lnTo>
                      <a:pt x="498740" y="137819"/>
                    </a:lnTo>
                    <a:cubicBezTo>
                      <a:pt x="502775" y="139431"/>
                      <a:pt x="506003" y="143461"/>
                      <a:pt x="506003" y="147491"/>
                    </a:cubicBezTo>
                    <a:lnTo>
                      <a:pt x="506003" y="569815"/>
                    </a:lnTo>
                    <a:lnTo>
                      <a:pt x="591547" y="569815"/>
                    </a:lnTo>
                    <a:lnTo>
                      <a:pt x="591547" y="590770"/>
                    </a:lnTo>
                    <a:lnTo>
                      <a:pt x="494705" y="590770"/>
                    </a:lnTo>
                    <a:lnTo>
                      <a:pt x="344598" y="590770"/>
                    </a:lnTo>
                    <a:lnTo>
                      <a:pt x="193685" y="590770"/>
                    </a:lnTo>
                    <a:lnTo>
                      <a:pt x="64562" y="590770"/>
                    </a:lnTo>
                    <a:lnTo>
                      <a:pt x="0" y="590770"/>
                    </a:lnTo>
                    <a:lnTo>
                      <a:pt x="0" y="569815"/>
                    </a:lnTo>
                    <a:lnTo>
                      <a:pt x="54070" y="569815"/>
                    </a:lnTo>
                    <a:lnTo>
                      <a:pt x="54070" y="373160"/>
                    </a:lnTo>
                    <a:cubicBezTo>
                      <a:pt x="54070" y="368324"/>
                      <a:pt x="57298" y="364294"/>
                      <a:pt x="62141" y="362683"/>
                    </a:cubicBezTo>
                    <a:lnTo>
                      <a:pt x="191264" y="333668"/>
                    </a:lnTo>
                    <a:cubicBezTo>
                      <a:pt x="192878" y="332862"/>
                      <a:pt x="194492" y="332862"/>
                      <a:pt x="195299" y="333668"/>
                    </a:cubicBezTo>
                    <a:cubicBezTo>
                      <a:pt x="196106" y="333668"/>
                      <a:pt x="196106" y="333668"/>
                      <a:pt x="196106" y="333668"/>
                    </a:cubicBezTo>
                    <a:lnTo>
                      <a:pt x="215475" y="336892"/>
                    </a:lnTo>
                    <a:lnTo>
                      <a:pt x="215475" y="116864"/>
                    </a:lnTo>
                    <a:cubicBezTo>
                      <a:pt x="215475" y="112028"/>
                      <a:pt x="218703" y="107999"/>
                      <a:pt x="223545" y="106387"/>
                    </a:cubicBezTo>
                    <a:lnTo>
                      <a:pt x="341370" y="75760"/>
                    </a:lnTo>
                    <a:cubicBezTo>
                      <a:pt x="342177" y="75760"/>
                      <a:pt x="342177" y="75760"/>
                      <a:pt x="342984" y="75760"/>
                    </a:cubicBezTo>
                    <a:cubicBezTo>
                      <a:pt x="343791" y="75760"/>
                      <a:pt x="344598" y="74954"/>
                      <a:pt x="345405" y="75760"/>
                    </a:cubicBezTo>
                    <a:cubicBezTo>
                      <a:pt x="346213" y="75760"/>
                      <a:pt x="347020" y="75760"/>
                      <a:pt x="347020" y="75760"/>
                    </a:cubicBezTo>
                    <a:cubicBezTo>
                      <a:pt x="347827" y="75760"/>
                      <a:pt x="347827" y="75760"/>
                      <a:pt x="348634" y="75760"/>
                    </a:cubicBezTo>
                    <a:lnTo>
                      <a:pt x="387371" y="91879"/>
                    </a:lnTo>
                    <a:lnTo>
                      <a:pt x="387371" y="62865"/>
                    </a:lnTo>
                    <a:cubicBezTo>
                      <a:pt x="375265" y="58029"/>
                      <a:pt x="365581" y="45940"/>
                      <a:pt x="365581" y="32238"/>
                    </a:cubicBezTo>
                    <a:cubicBezTo>
                      <a:pt x="365581" y="14507"/>
                      <a:pt x="380107" y="0"/>
                      <a:pt x="3978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5636224" y="3556646"/>
              <a:ext cx="581696" cy="581694"/>
              <a:chOff x="5839622" y="2191652"/>
              <a:chExt cx="522378" cy="522378"/>
            </a:xfrm>
          </p:grpSpPr>
          <p:sp>
            <p:nvSpPr>
              <p:cNvPr id="33" name="任意多边形 32"/>
              <p:cNvSpPr/>
              <p:nvPr/>
            </p:nvSpPr>
            <p:spPr>
              <a:xfrm>
                <a:off x="5839622" y="2191652"/>
                <a:ext cx="522378" cy="522378"/>
              </a:xfrm>
              <a:custGeom>
                <a:avLst/>
                <a:gdLst>
                  <a:gd name="connsiteX0" fmla="*/ 0 w 670873"/>
                  <a:gd name="connsiteY0" fmla="*/ 335437 h 670873"/>
                  <a:gd name="connsiteX1" fmla="*/ 335437 w 670873"/>
                  <a:gd name="connsiteY1" fmla="*/ 0 h 670873"/>
                  <a:gd name="connsiteX2" fmla="*/ 670874 w 670873"/>
                  <a:gd name="connsiteY2" fmla="*/ 335437 h 670873"/>
                  <a:gd name="connsiteX3" fmla="*/ 335437 w 670873"/>
                  <a:gd name="connsiteY3" fmla="*/ 670874 h 670873"/>
                  <a:gd name="connsiteX4" fmla="*/ 0 w 670873"/>
                  <a:gd name="connsiteY4" fmla="*/ 335437 h 670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0873" h="670873">
                    <a:moveTo>
                      <a:pt x="0" y="335437"/>
                    </a:moveTo>
                    <a:cubicBezTo>
                      <a:pt x="0" y="150180"/>
                      <a:pt x="150180" y="0"/>
                      <a:pt x="335437" y="0"/>
                    </a:cubicBezTo>
                    <a:cubicBezTo>
                      <a:pt x="520694" y="0"/>
                      <a:pt x="670874" y="150180"/>
                      <a:pt x="670874" y="335437"/>
                    </a:cubicBezTo>
                    <a:cubicBezTo>
                      <a:pt x="670874" y="520694"/>
                      <a:pt x="520694" y="670874"/>
                      <a:pt x="335437" y="670874"/>
                    </a:cubicBezTo>
                    <a:cubicBezTo>
                      <a:pt x="150180" y="670874"/>
                      <a:pt x="0" y="520694"/>
                      <a:pt x="0" y="33543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34" name="任意多边形 33"/>
              <p:cNvSpPr/>
              <p:nvPr/>
            </p:nvSpPr>
            <p:spPr bwMode="auto">
              <a:xfrm>
                <a:off x="5956802" y="2306549"/>
                <a:ext cx="288018" cy="292579"/>
              </a:xfrm>
              <a:custGeom>
                <a:avLst/>
                <a:gdLst>
                  <a:gd name="connsiteX0" fmla="*/ 149604 w 577154"/>
                  <a:gd name="connsiteY0" fmla="*/ 536234 h 586292"/>
                  <a:gd name="connsiteX1" fmla="*/ 214914 w 577154"/>
                  <a:gd name="connsiteY1" fmla="*/ 562021 h 586292"/>
                  <a:gd name="connsiteX2" fmla="*/ 211877 w 577154"/>
                  <a:gd name="connsiteY2" fmla="*/ 559746 h 586292"/>
                  <a:gd name="connsiteX3" fmla="*/ 202004 w 577154"/>
                  <a:gd name="connsiteY3" fmla="*/ 554437 h 586292"/>
                  <a:gd name="connsiteX4" fmla="*/ 196688 w 577154"/>
                  <a:gd name="connsiteY4" fmla="*/ 551403 h 586292"/>
                  <a:gd name="connsiteX5" fmla="*/ 184537 w 577154"/>
                  <a:gd name="connsiteY5" fmla="*/ 543818 h 586292"/>
                  <a:gd name="connsiteX6" fmla="*/ 177702 w 577154"/>
                  <a:gd name="connsiteY6" fmla="*/ 538509 h 586292"/>
                  <a:gd name="connsiteX7" fmla="*/ 173905 w 577154"/>
                  <a:gd name="connsiteY7" fmla="*/ 536234 h 586292"/>
                  <a:gd name="connsiteX8" fmla="*/ 299943 w 577154"/>
                  <a:gd name="connsiteY8" fmla="*/ 499816 h 586292"/>
                  <a:gd name="connsiteX9" fmla="*/ 318939 w 577154"/>
                  <a:gd name="connsiteY9" fmla="*/ 500576 h 586292"/>
                  <a:gd name="connsiteX10" fmla="*/ 329576 w 577154"/>
                  <a:gd name="connsiteY10" fmla="*/ 511222 h 586292"/>
                  <a:gd name="connsiteX11" fmla="*/ 319698 w 577154"/>
                  <a:gd name="connsiteY11" fmla="*/ 521108 h 586292"/>
                  <a:gd name="connsiteX12" fmla="*/ 318939 w 577154"/>
                  <a:gd name="connsiteY12" fmla="*/ 521108 h 586292"/>
                  <a:gd name="connsiteX13" fmla="*/ 297663 w 577154"/>
                  <a:gd name="connsiteY13" fmla="*/ 519587 h 586292"/>
                  <a:gd name="connsiteX14" fmla="*/ 288545 w 577154"/>
                  <a:gd name="connsiteY14" fmla="*/ 508941 h 586292"/>
                  <a:gd name="connsiteX15" fmla="*/ 299943 w 577154"/>
                  <a:gd name="connsiteY15" fmla="*/ 499816 h 586292"/>
                  <a:gd name="connsiteX16" fmla="*/ 88851 w 577154"/>
                  <a:gd name="connsiteY16" fmla="*/ 485417 h 586292"/>
                  <a:gd name="connsiteX17" fmla="*/ 119987 w 577154"/>
                  <a:gd name="connsiteY17" fmla="*/ 515755 h 586292"/>
                  <a:gd name="connsiteX18" fmla="*/ 150364 w 577154"/>
                  <a:gd name="connsiteY18" fmla="*/ 515755 h 586292"/>
                  <a:gd name="connsiteX19" fmla="*/ 148085 w 577154"/>
                  <a:gd name="connsiteY19" fmla="*/ 513480 h 586292"/>
                  <a:gd name="connsiteX20" fmla="*/ 142010 w 577154"/>
                  <a:gd name="connsiteY20" fmla="*/ 507412 h 586292"/>
                  <a:gd name="connsiteX21" fmla="*/ 136694 w 577154"/>
                  <a:gd name="connsiteY21" fmla="*/ 501344 h 586292"/>
                  <a:gd name="connsiteX22" fmla="*/ 127581 w 577154"/>
                  <a:gd name="connsiteY22" fmla="*/ 489967 h 586292"/>
                  <a:gd name="connsiteX23" fmla="*/ 123784 w 577154"/>
                  <a:gd name="connsiteY23" fmla="*/ 485417 h 586292"/>
                  <a:gd name="connsiteX24" fmla="*/ 399912 w 577154"/>
                  <a:gd name="connsiteY24" fmla="*/ 482256 h 586292"/>
                  <a:gd name="connsiteX25" fmla="*/ 405611 w 577154"/>
                  <a:gd name="connsiteY25" fmla="*/ 486996 h 586292"/>
                  <a:gd name="connsiteX26" fmla="*/ 401812 w 577154"/>
                  <a:gd name="connsiteY26" fmla="*/ 500648 h 586292"/>
                  <a:gd name="connsiteX27" fmla="*/ 382056 w 577154"/>
                  <a:gd name="connsiteY27" fmla="*/ 509750 h 586292"/>
                  <a:gd name="connsiteX28" fmla="*/ 378257 w 577154"/>
                  <a:gd name="connsiteY28" fmla="*/ 510508 h 586292"/>
                  <a:gd name="connsiteX29" fmla="*/ 369139 w 577154"/>
                  <a:gd name="connsiteY29" fmla="*/ 503682 h 586292"/>
                  <a:gd name="connsiteX30" fmla="*/ 375217 w 577154"/>
                  <a:gd name="connsiteY30" fmla="*/ 490789 h 586292"/>
                  <a:gd name="connsiteX31" fmla="*/ 391934 w 577154"/>
                  <a:gd name="connsiteY31" fmla="*/ 483204 h 586292"/>
                  <a:gd name="connsiteX32" fmla="*/ 399912 w 577154"/>
                  <a:gd name="connsiteY32" fmla="*/ 482256 h 586292"/>
                  <a:gd name="connsiteX33" fmla="*/ 229351 w 577154"/>
                  <a:gd name="connsiteY33" fmla="*/ 474063 h 586292"/>
                  <a:gd name="connsiteX34" fmla="*/ 246091 w 577154"/>
                  <a:gd name="connsiteY34" fmla="*/ 483157 h 586292"/>
                  <a:gd name="connsiteX35" fmla="*/ 250656 w 577154"/>
                  <a:gd name="connsiteY35" fmla="*/ 496797 h 586292"/>
                  <a:gd name="connsiteX36" fmla="*/ 241525 w 577154"/>
                  <a:gd name="connsiteY36" fmla="*/ 502101 h 586292"/>
                  <a:gd name="connsiteX37" fmla="*/ 236960 w 577154"/>
                  <a:gd name="connsiteY37" fmla="*/ 501343 h 586292"/>
                  <a:gd name="connsiteX38" fmla="*/ 218698 w 577154"/>
                  <a:gd name="connsiteY38" fmla="*/ 490735 h 586292"/>
                  <a:gd name="connsiteX39" fmla="*/ 215654 w 577154"/>
                  <a:gd name="connsiteY39" fmla="*/ 477094 h 586292"/>
                  <a:gd name="connsiteX40" fmla="*/ 229351 w 577154"/>
                  <a:gd name="connsiteY40" fmla="*/ 474063 h 586292"/>
                  <a:gd name="connsiteX41" fmla="*/ 464745 w 577154"/>
                  <a:gd name="connsiteY41" fmla="*/ 433889 h 586292"/>
                  <a:gd name="connsiteX42" fmla="*/ 466262 w 577154"/>
                  <a:gd name="connsiteY42" fmla="*/ 447550 h 586292"/>
                  <a:gd name="connsiteX43" fmla="*/ 451842 w 577154"/>
                  <a:gd name="connsiteY43" fmla="*/ 463488 h 586292"/>
                  <a:gd name="connsiteX44" fmla="*/ 445012 w 577154"/>
                  <a:gd name="connsiteY44" fmla="*/ 466524 h 586292"/>
                  <a:gd name="connsiteX45" fmla="*/ 438181 w 577154"/>
                  <a:gd name="connsiteY45" fmla="*/ 463488 h 586292"/>
                  <a:gd name="connsiteX46" fmla="*/ 438181 w 577154"/>
                  <a:gd name="connsiteY46" fmla="*/ 449068 h 586292"/>
                  <a:gd name="connsiteX47" fmla="*/ 450324 w 577154"/>
                  <a:gd name="connsiteY47" fmla="*/ 435407 h 586292"/>
                  <a:gd name="connsiteX48" fmla="*/ 464745 w 577154"/>
                  <a:gd name="connsiteY48" fmla="*/ 433889 h 586292"/>
                  <a:gd name="connsiteX49" fmla="*/ 49362 w 577154"/>
                  <a:gd name="connsiteY49" fmla="*/ 424740 h 586292"/>
                  <a:gd name="connsiteX50" fmla="*/ 73663 w 577154"/>
                  <a:gd name="connsiteY50" fmla="*/ 464938 h 586292"/>
                  <a:gd name="connsiteX51" fmla="*/ 109355 w 577154"/>
                  <a:gd name="connsiteY51" fmla="*/ 464938 h 586292"/>
                  <a:gd name="connsiteX52" fmla="*/ 104039 w 577154"/>
                  <a:gd name="connsiteY52" fmla="*/ 456595 h 586292"/>
                  <a:gd name="connsiteX53" fmla="*/ 101761 w 577154"/>
                  <a:gd name="connsiteY53" fmla="*/ 452044 h 586292"/>
                  <a:gd name="connsiteX54" fmla="*/ 94926 w 577154"/>
                  <a:gd name="connsiteY54" fmla="*/ 439909 h 586292"/>
                  <a:gd name="connsiteX55" fmla="*/ 92648 w 577154"/>
                  <a:gd name="connsiteY55" fmla="*/ 435358 h 586292"/>
                  <a:gd name="connsiteX56" fmla="*/ 88092 w 577154"/>
                  <a:gd name="connsiteY56" fmla="*/ 424740 h 586292"/>
                  <a:gd name="connsiteX57" fmla="*/ 161771 w 577154"/>
                  <a:gd name="connsiteY57" fmla="*/ 417898 h 586292"/>
                  <a:gd name="connsiteX58" fmla="*/ 176164 w 577154"/>
                  <a:gd name="connsiteY58" fmla="*/ 420173 h 586292"/>
                  <a:gd name="connsiteX59" fmla="*/ 187527 w 577154"/>
                  <a:gd name="connsiteY59" fmla="*/ 435341 h 586292"/>
                  <a:gd name="connsiteX60" fmla="*/ 186012 w 577154"/>
                  <a:gd name="connsiteY60" fmla="*/ 449750 h 586292"/>
                  <a:gd name="connsiteX61" fmla="*/ 179194 w 577154"/>
                  <a:gd name="connsiteY61" fmla="*/ 452025 h 586292"/>
                  <a:gd name="connsiteX62" fmla="*/ 171619 w 577154"/>
                  <a:gd name="connsiteY62" fmla="*/ 448233 h 586292"/>
                  <a:gd name="connsiteX63" fmla="*/ 159498 w 577154"/>
                  <a:gd name="connsiteY63" fmla="*/ 431549 h 586292"/>
                  <a:gd name="connsiteX64" fmla="*/ 161771 w 577154"/>
                  <a:gd name="connsiteY64" fmla="*/ 417898 h 586292"/>
                  <a:gd name="connsiteX65" fmla="*/ 31136 w 577154"/>
                  <a:gd name="connsiteY65" fmla="*/ 373923 h 586292"/>
                  <a:gd name="connsiteX66" fmla="*/ 41008 w 577154"/>
                  <a:gd name="connsiteY66" fmla="*/ 404261 h 586292"/>
                  <a:gd name="connsiteX67" fmla="*/ 79738 w 577154"/>
                  <a:gd name="connsiteY67" fmla="*/ 404261 h 586292"/>
                  <a:gd name="connsiteX68" fmla="*/ 78979 w 577154"/>
                  <a:gd name="connsiteY68" fmla="*/ 401227 h 586292"/>
                  <a:gd name="connsiteX69" fmla="*/ 77460 w 577154"/>
                  <a:gd name="connsiteY69" fmla="*/ 397435 h 586292"/>
                  <a:gd name="connsiteX70" fmla="*/ 72144 w 577154"/>
                  <a:gd name="connsiteY70" fmla="*/ 379232 h 586292"/>
                  <a:gd name="connsiteX71" fmla="*/ 71385 w 577154"/>
                  <a:gd name="connsiteY71" fmla="*/ 377715 h 586292"/>
                  <a:gd name="connsiteX72" fmla="*/ 70625 w 577154"/>
                  <a:gd name="connsiteY72" fmla="*/ 373923 h 586292"/>
                  <a:gd name="connsiteX73" fmla="*/ 499728 w 577154"/>
                  <a:gd name="connsiteY73" fmla="*/ 361797 h 586292"/>
                  <a:gd name="connsiteX74" fmla="*/ 506554 w 577154"/>
                  <a:gd name="connsiteY74" fmla="*/ 374694 h 586292"/>
                  <a:gd name="connsiteX75" fmla="*/ 498970 w 577154"/>
                  <a:gd name="connsiteY75" fmla="*/ 394418 h 586292"/>
                  <a:gd name="connsiteX76" fmla="*/ 489868 w 577154"/>
                  <a:gd name="connsiteY76" fmla="*/ 400487 h 586292"/>
                  <a:gd name="connsiteX77" fmla="*/ 485318 w 577154"/>
                  <a:gd name="connsiteY77" fmla="*/ 399729 h 586292"/>
                  <a:gd name="connsiteX78" fmla="*/ 480009 w 577154"/>
                  <a:gd name="connsiteY78" fmla="*/ 386073 h 586292"/>
                  <a:gd name="connsiteX79" fmla="*/ 486835 w 577154"/>
                  <a:gd name="connsiteY79" fmla="*/ 367866 h 586292"/>
                  <a:gd name="connsiteX80" fmla="*/ 499728 w 577154"/>
                  <a:gd name="connsiteY80" fmla="*/ 361797 h 586292"/>
                  <a:gd name="connsiteX81" fmla="*/ 132907 w 577154"/>
                  <a:gd name="connsiteY81" fmla="*/ 343643 h 586292"/>
                  <a:gd name="connsiteX82" fmla="*/ 145066 w 577154"/>
                  <a:gd name="connsiteY82" fmla="*/ 350471 h 586292"/>
                  <a:gd name="connsiteX83" fmla="*/ 150385 w 577154"/>
                  <a:gd name="connsiteY83" fmla="*/ 368678 h 586292"/>
                  <a:gd name="connsiteX84" fmla="*/ 144306 w 577154"/>
                  <a:gd name="connsiteY84" fmla="*/ 381575 h 586292"/>
                  <a:gd name="connsiteX85" fmla="*/ 141266 w 577154"/>
                  <a:gd name="connsiteY85" fmla="*/ 382333 h 586292"/>
                  <a:gd name="connsiteX86" fmla="*/ 131388 w 577154"/>
                  <a:gd name="connsiteY86" fmla="*/ 375506 h 586292"/>
                  <a:gd name="connsiteX87" fmla="*/ 125309 w 577154"/>
                  <a:gd name="connsiteY87" fmla="*/ 355781 h 586292"/>
                  <a:gd name="connsiteX88" fmla="*/ 132907 w 577154"/>
                  <a:gd name="connsiteY88" fmla="*/ 343643 h 586292"/>
                  <a:gd name="connsiteX89" fmla="*/ 21263 w 577154"/>
                  <a:gd name="connsiteY89" fmla="*/ 323864 h 586292"/>
                  <a:gd name="connsiteX90" fmla="*/ 25820 w 577154"/>
                  <a:gd name="connsiteY90" fmla="*/ 354203 h 586292"/>
                  <a:gd name="connsiteX91" fmla="*/ 66069 w 577154"/>
                  <a:gd name="connsiteY91" fmla="*/ 354203 h 586292"/>
                  <a:gd name="connsiteX92" fmla="*/ 63031 w 577154"/>
                  <a:gd name="connsiteY92" fmla="*/ 337516 h 586292"/>
                  <a:gd name="connsiteX93" fmla="*/ 63031 w 577154"/>
                  <a:gd name="connsiteY93" fmla="*/ 335999 h 586292"/>
                  <a:gd name="connsiteX94" fmla="*/ 61512 w 577154"/>
                  <a:gd name="connsiteY94" fmla="*/ 323864 h 586292"/>
                  <a:gd name="connsiteX95" fmla="*/ 509625 w 577154"/>
                  <a:gd name="connsiteY95" fmla="*/ 282911 h 586292"/>
                  <a:gd name="connsiteX96" fmla="*/ 519524 w 577154"/>
                  <a:gd name="connsiteY96" fmla="*/ 292773 h 586292"/>
                  <a:gd name="connsiteX97" fmla="*/ 519524 w 577154"/>
                  <a:gd name="connsiteY97" fmla="*/ 293532 h 586292"/>
                  <a:gd name="connsiteX98" fmla="*/ 518763 w 577154"/>
                  <a:gd name="connsiteY98" fmla="*/ 313256 h 586292"/>
                  <a:gd name="connsiteX99" fmla="*/ 508863 w 577154"/>
                  <a:gd name="connsiteY99" fmla="*/ 323118 h 586292"/>
                  <a:gd name="connsiteX100" fmla="*/ 508102 w 577154"/>
                  <a:gd name="connsiteY100" fmla="*/ 322360 h 586292"/>
                  <a:gd name="connsiteX101" fmla="*/ 498964 w 577154"/>
                  <a:gd name="connsiteY101" fmla="*/ 311739 h 586292"/>
                  <a:gd name="connsiteX102" fmla="*/ 498964 w 577154"/>
                  <a:gd name="connsiteY102" fmla="*/ 293532 h 586292"/>
                  <a:gd name="connsiteX103" fmla="*/ 509625 w 577154"/>
                  <a:gd name="connsiteY103" fmla="*/ 282911 h 586292"/>
                  <a:gd name="connsiteX104" fmla="*/ 20504 w 577154"/>
                  <a:gd name="connsiteY104" fmla="*/ 273047 h 586292"/>
                  <a:gd name="connsiteX105" fmla="*/ 19744 w 577154"/>
                  <a:gd name="connsiteY105" fmla="*/ 293525 h 586292"/>
                  <a:gd name="connsiteX106" fmla="*/ 20504 w 577154"/>
                  <a:gd name="connsiteY106" fmla="*/ 303385 h 586292"/>
                  <a:gd name="connsiteX107" fmla="*/ 60753 w 577154"/>
                  <a:gd name="connsiteY107" fmla="*/ 303385 h 586292"/>
                  <a:gd name="connsiteX108" fmla="*/ 60753 w 577154"/>
                  <a:gd name="connsiteY108" fmla="*/ 293525 h 586292"/>
                  <a:gd name="connsiteX109" fmla="*/ 61512 w 577154"/>
                  <a:gd name="connsiteY109" fmla="*/ 273805 h 586292"/>
                  <a:gd name="connsiteX110" fmla="*/ 61512 w 577154"/>
                  <a:gd name="connsiteY110" fmla="*/ 273047 h 586292"/>
                  <a:gd name="connsiteX111" fmla="*/ 129811 w 577154"/>
                  <a:gd name="connsiteY111" fmla="*/ 263173 h 586292"/>
                  <a:gd name="connsiteX112" fmla="*/ 138897 w 577154"/>
                  <a:gd name="connsiteY112" fmla="*/ 274553 h 586292"/>
                  <a:gd name="connsiteX113" fmla="*/ 138140 w 577154"/>
                  <a:gd name="connsiteY113" fmla="*/ 292760 h 586292"/>
                  <a:gd name="connsiteX114" fmla="*/ 138140 w 577154"/>
                  <a:gd name="connsiteY114" fmla="*/ 293518 h 586292"/>
                  <a:gd name="connsiteX115" fmla="*/ 128297 w 577154"/>
                  <a:gd name="connsiteY115" fmla="*/ 303380 h 586292"/>
                  <a:gd name="connsiteX116" fmla="*/ 117697 w 577154"/>
                  <a:gd name="connsiteY116" fmla="*/ 294277 h 586292"/>
                  <a:gd name="connsiteX117" fmla="*/ 117697 w 577154"/>
                  <a:gd name="connsiteY117" fmla="*/ 293518 h 586292"/>
                  <a:gd name="connsiteX118" fmla="*/ 118454 w 577154"/>
                  <a:gd name="connsiteY118" fmla="*/ 273035 h 586292"/>
                  <a:gd name="connsiteX119" fmla="*/ 129811 w 577154"/>
                  <a:gd name="connsiteY119" fmla="*/ 263173 h 586292"/>
                  <a:gd name="connsiteX120" fmla="*/ 28098 w 577154"/>
                  <a:gd name="connsiteY120" fmla="*/ 222230 h 586292"/>
                  <a:gd name="connsiteX121" fmla="*/ 22782 w 577154"/>
                  <a:gd name="connsiteY121" fmla="*/ 252568 h 586292"/>
                  <a:gd name="connsiteX122" fmla="*/ 63031 w 577154"/>
                  <a:gd name="connsiteY122" fmla="*/ 252568 h 586292"/>
                  <a:gd name="connsiteX123" fmla="*/ 63031 w 577154"/>
                  <a:gd name="connsiteY123" fmla="*/ 250293 h 586292"/>
                  <a:gd name="connsiteX124" fmla="*/ 63031 w 577154"/>
                  <a:gd name="connsiteY124" fmla="*/ 249535 h 586292"/>
                  <a:gd name="connsiteX125" fmla="*/ 66828 w 577154"/>
                  <a:gd name="connsiteY125" fmla="*/ 229815 h 586292"/>
                  <a:gd name="connsiteX126" fmla="*/ 67588 w 577154"/>
                  <a:gd name="connsiteY126" fmla="*/ 226022 h 586292"/>
                  <a:gd name="connsiteX127" fmla="*/ 68347 w 577154"/>
                  <a:gd name="connsiteY127" fmla="*/ 222230 h 586292"/>
                  <a:gd name="connsiteX128" fmla="*/ 492894 w 577154"/>
                  <a:gd name="connsiteY128" fmla="*/ 204013 h 586292"/>
                  <a:gd name="connsiteX129" fmla="*/ 505825 w 577154"/>
                  <a:gd name="connsiteY129" fmla="*/ 210836 h 586292"/>
                  <a:gd name="connsiteX130" fmla="*/ 511911 w 577154"/>
                  <a:gd name="connsiteY130" fmla="*/ 230547 h 586292"/>
                  <a:gd name="connsiteX131" fmla="*/ 504304 w 577154"/>
                  <a:gd name="connsiteY131" fmla="*/ 242677 h 586292"/>
                  <a:gd name="connsiteX132" fmla="*/ 502022 w 577154"/>
                  <a:gd name="connsiteY132" fmla="*/ 243435 h 586292"/>
                  <a:gd name="connsiteX133" fmla="*/ 492133 w 577154"/>
                  <a:gd name="connsiteY133" fmla="*/ 235854 h 586292"/>
                  <a:gd name="connsiteX134" fmla="*/ 486809 w 577154"/>
                  <a:gd name="connsiteY134" fmla="*/ 216901 h 586292"/>
                  <a:gd name="connsiteX135" fmla="*/ 492894 w 577154"/>
                  <a:gd name="connsiteY135" fmla="*/ 204013 h 586292"/>
                  <a:gd name="connsiteX136" fmla="*/ 151873 w 577154"/>
                  <a:gd name="connsiteY136" fmla="*/ 186619 h 586292"/>
                  <a:gd name="connsiteX137" fmla="*/ 157203 w 577154"/>
                  <a:gd name="connsiteY137" fmla="*/ 200274 h 586292"/>
                  <a:gd name="connsiteX138" fmla="*/ 150350 w 577154"/>
                  <a:gd name="connsiteY138" fmla="*/ 217723 h 586292"/>
                  <a:gd name="connsiteX139" fmla="*/ 140450 w 577154"/>
                  <a:gd name="connsiteY139" fmla="*/ 224550 h 586292"/>
                  <a:gd name="connsiteX140" fmla="*/ 137404 w 577154"/>
                  <a:gd name="connsiteY140" fmla="*/ 224550 h 586292"/>
                  <a:gd name="connsiteX141" fmla="*/ 131312 w 577154"/>
                  <a:gd name="connsiteY141" fmla="*/ 211654 h 586292"/>
                  <a:gd name="connsiteX142" fmla="*/ 138927 w 577154"/>
                  <a:gd name="connsiteY142" fmla="*/ 191929 h 586292"/>
                  <a:gd name="connsiteX143" fmla="*/ 151873 w 577154"/>
                  <a:gd name="connsiteY143" fmla="*/ 186619 h 586292"/>
                  <a:gd name="connsiteX144" fmla="*/ 218736 w 577154"/>
                  <a:gd name="connsiteY144" fmla="*/ 186536 h 586292"/>
                  <a:gd name="connsiteX145" fmla="*/ 281780 w 577154"/>
                  <a:gd name="connsiteY145" fmla="*/ 186536 h 586292"/>
                  <a:gd name="connsiteX146" fmla="*/ 292414 w 577154"/>
                  <a:gd name="connsiteY146" fmla="*/ 196401 h 586292"/>
                  <a:gd name="connsiteX147" fmla="*/ 281780 w 577154"/>
                  <a:gd name="connsiteY147" fmla="*/ 207024 h 586292"/>
                  <a:gd name="connsiteX148" fmla="*/ 264310 w 577154"/>
                  <a:gd name="connsiteY148" fmla="*/ 207024 h 586292"/>
                  <a:gd name="connsiteX149" fmla="*/ 322037 w 577154"/>
                  <a:gd name="connsiteY149" fmla="*/ 294288 h 586292"/>
                  <a:gd name="connsiteX150" fmla="*/ 379004 w 577154"/>
                  <a:gd name="connsiteY150" fmla="*/ 207024 h 586292"/>
                  <a:gd name="connsiteX151" fmla="*/ 361534 w 577154"/>
                  <a:gd name="connsiteY151" fmla="*/ 207024 h 586292"/>
                  <a:gd name="connsiteX152" fmla="*/ 351659 w 577154"/>
                  <a:gd name="connsiteY152" fmla="*/ 196401 h 586292"/>
                  <a:gd name="connsiteX153" fmla="*/ 361534 w 577154"/>
                  <a:gd name="connsiteY153" fmla="*/ 186536 h 586292"/>
                  <a:gd name="connsiteX154" fmla="*/ 425337 w 577154"/>
                  <a:gd name="connsiteY154" fmla="*/ 186536 h 586292"/>
                  <a:gd name="connsiteX155" fmla="*/ 435211 w 577154"/>
                  <a:gd name="connsiteY155" fmla="*/ 196401 h 586292"/>
                  <a:gd name="connsiteX156" fmla="*/ 425337 w 577154"/>
                  <a:gd name="connsiteY156" fmla="*/ 207024 h 586292"/>
                  <a:gd name="connsiteX157" fmla="*/ 405588 w 577154"/>
                  <a:gd name="connsiteY157" fmla="*/ 207024 h 586292"/>
                  <a:gd name="connsiteX158" fmla="*/ 401031 w 577154"/>
                  <a:gd name="connsiteY158" fmla="*/ 209301 h 586292"/>
                  <a:gd name="connsiteX159" fmla="*/ 337987 w 577154"/>
                  <a:gd name="connsiteY159" fmla="*/ 307947 h 586292"/>
                  <a:gd name="connsiteX160" fmla="*/ 373687 w 577154"/>
                  <a:gd name="connsiteY160" fmla="*/ 307947 h 586292"/>
                  <a:gd name="connsiteX161" fmla="*/ 384321 w 577154"/>
                  <a:gd name="connsiteY161" fmla="*/ 317812 h 586292"/>
                  <a:gd name="connsiteX162" fmla="*/ 373687 w 577154"/>
                  <a:gd name="connsiteY162" fmla="*/ 328435 h 586292"/>
                  <a:gd name="connsiteX163" fmla="*/ 331911 w 577154"/>
                  <a:gd name="connsiteY163" fmla="*/ 328435 h 586292"/>
                  <a:gd name="connsiteX164" fmla="*/ 331911 w 577154"/>
                  <a:gd name="connsiteY164" fmla="*/ 338300 h 586292"/>
                  <a:gd name="connsiteX165" fmla="*/ 373687 w 577154"/>
                  <a:gd name="connsiteY165" fmla="*/ 338300 h 586292"/>
                  <a:gd name="connsiteX166" fmla="*/ 384321 w 577154"/>
                  <a:gd name="connsiteY166" fmla="*/ 348164 h 586292"/>
                  <a:gd name="connsiteX167" fmla="*/ 373687 w 577154"/>
                  <a:gd name="connsiteY167" fmla="*/ 358788 h 586292"/>
                  <a:gd name="connsiteX168" fmla="*/ 331911 w 577154"/>
                  <a:gd name="connsiteY168" fmla="*/ 358788 h 586292"/>
                  <a:gd name="connsiteX169" fmla="*/ 331911 w 577154"/>
                  <a:gd name="connsiteY169" fmla="*/ 399005 h 586292"/>
                  <a:gd name="connsiteX170" fmla="*/ 355457 w 577154"/>
                  <a:gd name="connsiteY170" fmla="*/ 399005 h 586292"/>
                  <a:gd name="connsiteX171" fmla="*/ 365332 w 577154"/>
                  <a:gd name="connsiteY171" fmla="*/ 408870 h 586292"/>
                  <a:gd name="connsiteX172" fmla="*/ 355457 w 577154"/>
                  <a:gd name="connsiteY172" fmla="*/ 419493 h 586292"/>
                  <a:gd name="connsiteX173" fmla="*/ 288616 w 577154"/>
                  <a:gd name="connsiteY173" fmla="*/ 419493 h 586292"/>
                  <a:gd name="connsiteX174" fmla="*/ 278742 w 577154"/>
                  <a:gd name="connsiteY174" fmla="*/ 408870 h 586292"/>
                  <a:gd name="connsiteX175" fmla="*/ 288616 w 577154"/>
                  <a:gd name="connsiteY175" fmla="*/ 399005 h 586292"/>
                  <a:gd name="connsiteX176" fmla="*/ 312162 w 577154"/>
                  <a:gd name="connsiteY176" fmla="*/ 399005 h 586292"/>
                  <a:gd name="connsiteX177" fmla="*/ 312162 w 577154"/>
                  <a:gd name="connsiteY177" fmla="*/ 358788 h 586292"/>
                  <a:gd name="connsiteX178" fmla="*/ 270386 w 577154"/>
                  <a:gd name="connsiteY178" fmla="*/ 358788 h 586292"/>
                  <a:gd name="connsiteX179" fmla="*/ 259752 w 577154"/>
                  <a:gd name="connsiteY179" fmla="*/ 348164 h 586292"/>
                  <a:gd name="connsiteX180" fmla="*/ 270386 w 577154"/>
                  <a:gd name="connsiteY180" fmla="*/ 338300 h 586292"/>
                  <a:gd name="connsiteX181" fmla="*/ 312162 w 577154"/>
                  <a:gd name="connsiteY181" fmla="*/ 338300 h 586292"/>
                  <a:gd name="connsiteX182" fmla="*/ 312162 w 577154"/>
                  <a:gd name="connsiteY182" fmla="*/ 328435 h 586292"/>
                  <a:gd name="connsiteX183" fmla="*/ 270386 w 577154"/>
                  <a:gd name="connsiteY183" fmla="*/ 328435 h 586292"/>
                  <a:gd name="connsiteX184" fmla="*/ 259752 w 577154"/>
                  <a:gd name="connsiteY184" fmla="*/ 317812 h 586292"/>
                  <a:gd name="connsiteX185" fmla="*/ 270386 w 577154"/>
                  <a:gd name="connsiteY185" fmla="*/ 307947 h 586292"/>
                  <a:gd name="connsiteX186" fmla="*/ 305326 w 577154"/>
                  <a:gd name="connsiteY186" fmla="*/ 307947 h 586292"/>
                  <a:gd name="connsiteX187" fmla="*/ 242283 w 577154"/>
                  <a:gd name="connsiteY187" fmla="*/ 209301 h 586292"/>
                  <a:gd name="connsiteX188" fmla="*/ 238485 w 577154"/>
                  <a:gd name="connsiteY188" fmla="*/ 207024 h 586292"/>
                  <a:gd name="connsiteX189" fmla="*/ 218736 w 577154"/>
                  <a:gd name="connsiteY189" fmla="*/ 207024 h 586292"/>
                  <a:gd name="connsiteX190" fmla="*/ 208102 w 577154"/>
                  <a:gd name="connsiteY190" fmla="*/ 196401 h 586292"/>
                  <a:gd name="connsiteX191" fmla="*/ 218736 w 577154"/>
                  <a:gd name="connsiteY191" fmla="*/ 186536 h 586292"/>
                  <a:gd name="connsiteX192" fmla="*/ 44805 w 577154"/>
                  <a:gd name="connsiteY192" fmla="*/ 172171 h 586292"/>
                  <a:gd name="connsiteX193" fmla="*/ 33414 w 577154"/>
                  <a:gd name="connsiteY193" fmla="*/ 202510 h 586292"/>
                  <a:gd name="connsiteX194" fmla="*/ 73663 w 577154"/>
                  <a:gd name="connsiteY194" fmla="*/ 202510 h 586292"/>
                  <a:gd name="connsiteX195" fmla="*/ 77460 w 577154"/>
                  <a:gd name="connsiteY195" fmla="*/ 188858 h 586292"/>
                  <a:gd name="connsiteX196" fmla="*/ 78979 w 577154"/>
                  <a:gd name="connsiteY196" fmla="*/ 185065 h 586292"/>
                  <a:gd name="connsiteX197" fmla="*/ 83535 w 577154"/>
                  <a:gd name="connsiteY197" fmla="*/ 172171 h 586292"/>
                  <a:gd name="connsiteX198" fmla="*/ 451103 w 577154"/>
                  <a:gd name="connsiteY198" fmla="*/ 136487 h 586292"/>
                  <a:gd name="connsiteX199" fmla="*/ 465547 w 577154"/>
                  <a:gd name="connsiteY199" fmla="*/ 138009 h 586292"/>
                  <a:gd name="connsiteX200" fmla="*/ 477709 w 577154"/>
                  <a:gd name="connsiteY200" fmla="*/ 154748 h 586292"/>
                  <a:gd name="connsiteX201" fmla="*/ 475429 w 577154"/>
                  <a:gd name="connsiteY201" fmla="*/ 168444 h 586292"/>
                  <a:gd name="connsiteX202" fmla="*/ 469347 w 577154"/>
                  <a:gd name="connsiteY202" fmla="*/ 169966 h 586292"/>
                  <a:gd name="connsiteX203" fmla="*/ 460986 w 577154"/>
                  <a:gd name="connsiteY203" fmla="*/ 166161 h 586292"/>
                  <a:gd name="connsiteX204" fmla="*/ 449583 w 577154"/>
                  <a:gd name="connsiteY204" fmla="*/ 150183 h 586292"/>
                  <a:gd name="connsiteX205" fmla="*/ 451103 w 577154"/>
                  <a:gd name="connsiteY205" fmla="*/ 136487 h 586292"/>
                  <a:gd name="connsiteX206" fmla="*/ 185242 w 577154"/>
                  <a:gd name="connsiteY206" fmla="*/ 122835 h 586292"/>
                  <a:gd name="connsiteX207" fmla="*/ 199674 w 577154"/>
                  <a:gd name="connsiteY207" fmla="*/ 122835 h 586292"/>
                  <a:gd name="connsiteX208" fmla="*/ 199674 w 577154"/>
                  <a:gd name="connsiteY208" fmla="*/ 137266 h 586292"/>
                  <a:gd name="connsiteX209" fmla="*/ 186762 w 577154"/>
                  <a:gd name="connsiteY209" fmla="*/ 150938 h 586292"/>
                  <a:gd name="connsiteX210" fmla="*/ 179166 w 577154"/>
                  <a:gd name="connsiteY210" fmla="*/ 154736 h 586292"/>
                  <a:gd name="connsiteX211" fmla="*/ 173090 w 577154"/>
                  <a:gd name="connsiteY211" fmla="*/ 152457 h 586292"/>
                  <a:gd name="connsiteX212" fmla="*/ 171571 w 577154"/>
                  <a:gd name="connsiteY212" fmla="*/ 138026 h 586292"/>
                  <a:gd name="connsiteX213" fmla="*/ 185242 w 577154"/>
                  <a:gd name="connsiteY213" fmla="*/ 122835 h 586292"/>
                  <a:gd name="connsiteX214" fmla="*/ 81257 w 577154"/>
                  <a:gd name="connsiteY214" fmla="*/ 111494 h 586292"/>
                  <a:gd name="connsiteX215" fmla="*/ 54677 w 577154"/>
                  <a:gd name="connsiteY215" fmla="*/ 151692 h 586292"/>
                  <a:gd name="connsiteX216" fmla="*/ 92648 w 577154"/>
                  <a:gd name="connsiteY216" fmla="*/ 151692 h 586292"/>
                  <a:gd name="connsiteX217" fmla="*/ 92648 w 577154"/>
                  <a:gd name="connsiteY217" fmla="*/ 150934 h 586292"/>
                  <a:gd name="connsiteX218" fmla="*/ 94926 w 577154"/>
                  <a:gd name="connsiteY218" fmla="*/ 146383 h 586292"/>
                  <a:gd name="connsiteX219" fmla="*/ 101761 w 577154"/>
                  <a:gd name="connsiteY219" fmla="*/ 135006 h 586292"/>
                  <a:gd name="connsiteX220" fmla="*/ 104039 w 577154"/>
                  <a:gd name="connsiteY220" fmla="*/ 130455 h 586292"/>
                  <a:gd name="connsiteX221" fmla="*/ 113152 w 577154"/>
                  <a:gd name="connsiteY221" fmla="*/ 116803 h 586292"/>
                  <a:gd name="connsiteX222" fmla="*/ 116190 w 577154"/>
                  <a:gd name="connsiteY222" fmla="*/ 111494 h 586292"/>
                  <a:gd name="connsiteX223" fmla="*/ 400213 w 577154"/>
                  <a:gd name="connsiteY223" fmla="*/ 85002 h 586292"/>
                  <a:gd name="connsiteX224" fmla="*/ 418420 w 577154"/>
                  <a:gd name="connsiteY224" fmla="*/ 95611 h 586292"/>
                  <a:gd name="connsiteX225" fmla="*/ 421455 w 577154"/>
                  <a:gd name="connsiteY225" fmla="*/ 109251 h 586292"/>
                  <a:gd name="connsiteX226" fmla="*/ 413110 w 577154"/>
                  <a:gd name="connsiteY226" fmla="*/ 113798 h 586292"/>
                  <a:gd name="connsiteX227" fmla="*/ 407800 w 577154"/>
                  <a:gd name="connsiteY227" fmla="*/ 112282 h 586292"/>
                  <a:gd name="connsiteX228" fmla="*/ 391110 w 577154"/>
                  <a:gd name="connsiteY228" fmla="*/ 103189 h 586292"/>
                  <a:gd name="connsiteX229" fmla="*/ 386558 w 577154"/>
                  <a:gd name="connsiteY229" fmla="*/ 89549 h 586292"/>
                  <a:gd name="connsiteX230" fmla="*/ 400213 w 577154"/>
                  <a:gd name="connsiteY230" fmla="*/ 85002 h 586292"/>
                  <a:gd name="connsiteX231" fmla="*/ 255897 w 577154"/>
                  <a:gd name="connsiteY231" fmla="*/ 76571 h 586292"/>
                  <a:gd name="connsiteX232" fmla="*/ 268814 w 577154"/>
                  <a:gd name="connsiteY232" fmla="*/ 82644 h 586292"/>
                  <a:gd name="connsiteX233" fmla="*/ 262735 w 577154"/>
                  <a:gd name="connsiteY233" fmla="*/ 95550 h 586292"/>
                  <a:gd name="connsiteX234" fmla="*/ 245259 w 577154"/>
                  <a:gd name="connsiteY234" fmla="*/ 103141 h 586292"/>
                  <a:gd name="connsiteX235" fmla="*/ 240700 w 577154"/>
                  <a:gd name="connsiteY235" fmla="*/ 104660 h 586292"/>
                  <a:gd name="connsiteX236" fmla="*/ 231582 w 577154"/>
                  <a:gd name="connsiteY236" fmla="*/ 99346 h 586292"/>
                  <a:gd name="connsiteX237" fmla="*/ 236141 w 577154"/>
                  <a:gd name="connsiteY237" fmla="*/ 85681 h 586292"/>
                  <a:gd name="connsiteX238" fmla="*/ 255897 w 577154"/>
                  <a:gd name="connsiteY238" fmla="*/ 76571 h 586292"/>
                  <a:gd name="connsiteX239" fmla="*/ 318232 w 577154"/>
                  <a:gd name="connsiteY239" fmla="*/ 65184 h 586292"/>
                  <a:gd name="connsiteX240" fmla="*/ 318990 w 577154"/>
                  <a:gd name="connsiteY240" fmla="*/ 65184 h 586292"/>
                  <a:gd name="connsiteX241" fmla="*/ 339459 w 577154"/>
                  <a:gd name="connsiteY241" fmla="*/ 66705 h 586292"/>
                  <a:gd name="connsiteX242" fmla="*/ 348556 w 577154"/>
                  <a:gd name="connsiteY242" fmla="*/ 78111 h 586292"/>
                  <a:gd name="connsiteX243" fmla="*/ 337943 w 577154"/>
                  <a:gd name="connsiteY243" fmla="*/ 87237 h 586292"/>
                  <a:gd name="connsiteX244" fmla="*/ 337184 w 577154"/>
                  <a:gd name="connsiteY244" fmla="*/ 86476 h 586292"/>
                  <a:gd name="connsiteX245" fmla="*/ 318990 w 577154"/>
                  <a:gd name="connsiteY245" fmla="*/ 85716 h 586292"/>
                  <a:gd name="connsiteX246" fmla="*/ 308376 w 577154"/>
                  <a:gd name="connsiteY246" fmla="*/ 75830 h 586292"/>
                  <a:gd name="connsiteX247" fmla="*/ 318232 w 577154"/>
                  <a:gd name="connsiteY247" fmla="*/ 65184 h 586292"/>
                  <a:gd name="connsiteX248" fmla="*/ 133656 w 577154"/>
                  <a:gd name="connsiteY248" fmla="*/ 60677 h 586292"/>
                  <a:gd name="connsiteX249" fmla="*/ 98723 w 577154"/>
                  <a:gd name="connsiteY249" fmla="*/ 91015 h 586292"/>
                  <a:gd name="connsiteX250" fmla="*/ 132138 w 577154"/>
                  <a:gd name="connsiteY250" fmla="*/ 91015 h 586292"/>
                  <a:gd name="connsiteX251" fmla="*/ 136694 w 577154"/>
                  <a:gd name="connsiteY251" fmla="*/ 85706 h 586292"/>
                  <a:gd name="connsiteX252" fmla="*/ 142010 w 577154"/>
                  <a:gd name="connsiteY252" fmla="*/ 79638 h 586292"/>
                  <a:gd name="connsiteX253" fmla="*/ 148085 w 577154"/>
                  <a:gd name="connsiteY253" fmla="*/ 73571 h 586292"/>
                  <a:gd name="connsiteX254" fmla="*/ 154161 w 577154"/>
                  <a:gd name="connsiteY254" fmla="*/ 67503 h 586292"/>
                  <a:gd name="connsiteX255" fmla="*/ 161755 w 577154"/>
                  <a:gd name="connsiteY255" fmla="*/ 60677 h 586292"/>
                  <a:gd name="connsiteX256" fmla="*/ 214914 w 577154"/>
                  <a:gd name="connsiteY256" fmla="*/ 25029 h 586292"/>
                  <a:gd name="connsiteX257" fmla="*/ 168589 w 577154"/>
                  <a:gd name="connsiteY257" fmla="*/ 40198 h 586292"/>
                  <a:gd name="connsiteX258" fmla="*/ 188334 w 577154"/>
                  <a:gd name="connsiteY258" fmla="*/ 40198 h 586292"/>
                  <a:gd name="connsiteX259" fmla="*/ 196688 w 577154"/>
                  <a:gd name="connsiteY259" fmla="*/ 34889 h 586292"/>
                  <a:gd name="connsiteX260" fmla="*/ 202004 w 577154"/>
                  <a:gd name="connsiteY260" fmla="*/ 31855 h 586292"/>
                  <a:gd name="connsiteX261" fmla="*/ 211877 w 577154"/>
                  <a:gd name="connsiteY261" fmla="*/ 26546 h 586292"/>
                  <a:gd name="connsiteX262" fmla="*/ 214914 w 577154"/>
                  <a:gd name="connsiteY262" fmla="*/ 25029 h 586292"/>
                  <a:gd name="connsiteX263" fmla="*/ 318954 w 577154"/>
                  <a:gd name="connsiteY263" fmla="*/ 20478 h 586292"/>
                  <a:gd name="connsiteX264" fmla="*/ 294653 w 577154"/>
                  <a:gd name="connsiteY264" fmla="*/ 21237 h 586292"/>
                  <a:gd name="connsiteX265" fmla="*/ 290855 w 577154"/>
                  <a:gd name="connsiteY265" fmla="*/ 21995 h 586292"/>
                  <a:gd name="connsiteX266" fmla="*/ 289337 w 577154"/>
                  <a:gd name="connsiteY266" fmla="*/ 22754 h 586292"/>
                  <a:gd name="connsiteX267" fmla="*/ 278705 w 577154"/>
                  <a:gd name="connsiteY267" fmla="*/ 24271 h 586292"/>
                  <a:gd name="connsiteX268" fmla="*/ 277945 w 577154"/>
                  <a:gd name="connsiteY268" fmla="*/ 24271 h 586292"/>
                  <a:gd name="connsiteX269" fmla="*/ 268073 w 577154"/>
                  <a:gd name="connsiteY269" fmla="*/ 26546 h 586292"/>
                  <a:gd name="connsiteX270" fmla="*/ 266554 w 577154"/>
                  <a:gd name="connsiteY270" fmla="*/ 26546 h 586292"/>
                  <a:gd name="connsiteX271" fmla="*/ 257441 w 577154"/>
                  <a:gd name="connsiteY271" fmla="*/ 29580 h 586292"/>
                  <a:gd name="connsiteX272" fmla="*/ 254404 w 577154"/>
                  <a:gd name="connsiteY272" fmla="*/ 30338 h 586292"/>
                  <a:gd name="connsiteX273" fmla="*/ 246810 w 577154"/>
                  <a:gd name="connsiteY273" fmla="*/ 32614 h 586292"/>
                  <a:gd name="connsiteX274" fmla="*/ 240734 w 577154"/>
                  <a:gd name="connsiteY274" fmla="*/ 35648 h 586292"/>
                  <a:gd name="connsiteX275" fmla="*/ 236937 w 577154"/>
                  <a:gd name="connsiteY275" fmla="*/ 37164 h 586292"/>
                  <a:gd name="connsiteX276" fmla="*/ 109355 w 577154"/>
                  <a:gd name="connsiteY276" fmla="*/ 163069 h 586292"/>
                  <a:gd name="connsiteX277" fmla="*/ 109355 w 577154"/>
                  <a:gd name="connsiteY277" fmla="*/ 164586 h 586292"/>
                  <a:gd name="connsiteX278" fmla="*/ 104799 w 577154"/>
                  <a:gd name="connsiteY278" fmla="*/ 174446 h 586292"/>
                  <a:gd name="connsiteX279" fmla="*/ 103280 w 577154"/>
                  <a:gd name="connsiteY279" fmla="*/ 178239 h 586292"/>
                  <a:gd name="connsiteX280" fmla="*/ 100242 w 577154"/>
                  <a:gd name="connsiteY280" fmla="*/ 185823 h 586292"/>
                  <a:gd name="connsiteX281" fmla="*/ 97964 w 577154"/>
                  <a:gd name="connsiteY281" fmla="*/ 190374 h 586292"/>
                  <a:gd name="connsiteX282" fmla="*/ 95686 w 577154"/>
                  <a:gd name="connsiteY282" fmla="*/ 197201 h 586292"/>
                  <a:gd name="connsiteX283" fmla="*/ 94167 w 577154"/>
                  <a:gd name="connsiteY283" fmla="*/ 203268 h 586292"/>
                  <a:gd name="connsiteX284" fmla="*/ 92648 w 577154"/>
                  <a:gd name="connsiteY284" fmla="*/ 209336 h 586292"/>
                  <a:gd name="connsiteX285" fmla="*/ 90370 w 577154"/>
                  <a:gd name="connsiteY285" fmla="*/ 215404 h 586292"/>
                  <a:gd name="connsiteX286" fmla="*/ 88851 w 577154"/>
                  <a:gd name="connsiteY286" fmla="*/ 221471 h 586292"/>
                  <a:gd name="connsiteX287" fmla="*/ 87332 w 577154"/>
                  <a:gd name="connsiteY287" fmla="*/ 227539 h 586292"/>
                  <a:gd name="connsiteX288" fmla="*/ 86573 w 577154"/>
                  <a:gd name="connsiteY288" fmla="*/ 234365 h 586292"/>
                  <a:gd name="connsiteX289" fmla="*/ 85054 w 577154"/>
                  <a:gd name="connsiteY289" fmla="*/ 240433 h 586292"/>
                  <a:gd name="connsiteX290" fmla="*/ 84295 w 577154"/>
                  <a:gd name="connsiteY290" fmla="*/ 247259 h 586292"/>
                  <a:gd name="connsiteX291" fmla="*/ 83535 w 577154"/>
                  <a:gd name="connsiteY291" fmla="*/ 253327 h 586292"/>
                  <a:gd name="connsiteX292" fmla="*/ 82776 w 577154"/>
                  <a:gd name="connsiteY292" fmla="*/ 260912 h 586292"/>
                  <a:gd name="connsiteX293" fmla="*/ 82016 w 577154"/>
                  <a:gd name="connsiteY293" fmla="*/ 266221 h 586292"/>
                  <a:gd name="connsiteX294" fmla="*/ 81257 w 577154"/>
                  <a:gd name="connsiteY294" fmla="*/ 275322 h 586292"/>
                  <a:gd name="connsiteX295" fmla="*/ 81257 w 577154"/>
                  <a:gd name="connsiteY295" fmla="*/ 279873 h 586292"/>
                  <a:gd name="connsiteX296" fmla="*/ 80498 w 577154"/>
                  <a:gd name="connsiteY296" fmla="*/ 293525 h 586292"/>
                  <a:gd name="connsiteX297" fmla="*/ 81257 w 577154"/>
                  <a:gd name="connsiteY297" fmla="*/ 306419 h 586292"/>
                  <a:gd name="connsiteX298" fmla="*/ 81257 w 577154"/>
                  <a:gd name="connsiteY298" fmla="*/ 311729 h 586292"/>
                  <a:gd name="connsiteX299" fmla="*/ 82016 w 577154"/>
                  <a:gd name="connsiteY299" fmla="*/ 320072 h 586292"/>
                  <a:gd name="connsiteX300" fmla="*/ 82776 w 577154"/>
                  <a:gd name="connsiteY300" fmla="*/ 325381 h 586292"/>
                  <a:gd name="connsiteX301" fmla="*/ 83535 w 577154"/>
                  <a:gd name="connsiteY301" fmla="*/ 332966 h 586292"/>
                  <a:gd name="connsiteX302" fmla="*/ 84295 w 577154"/>
                  <a:gd name="connsiteY302" fmla="*/ 339033 h 586292"/>
                  <a:gd name="connsiteX303" fmla="*/ 85054 w 577154"/>
                  <a:gd name="connsiteY303" fmla="*/ 345859 h 586292"/>
                  <a:gd name="connsiteX304" fmla="*/ 86573 w 577154"/>
                  <a:gd name="connsiteY304" fmla="*/ 351927 h 586292"/>
                  <a:gd name="connsiteX305" fmla="*/ 87332 w 577154"/>
                  <a:gd name="connsiteY305" fmla="*/ 358753 h 586292"/>
                  <a:gd name="connsiteX306" fmla="*/ 88851 w 577154"/>
                  <a:gd name="connsiteY306" fmla="*/ 364821 h 586292"/>
                  <a:gd name="connsiteX307" fmla="*/ 90370 w 577154"/>
                  <a:gd name="connsiteY307" fmla="*/ 370889 h 586292"/>
                  <a:gd name="connsiteX308" fmla="*/ 91889 w 577154"/>
                  <a:gd name="connsiteY308" fmla="*/ 376956 h 586292"/>
                  <a:gd name="connsiteX309" fmla="*/ 94167 w 577154"/>
                  <a:gd name="connsiteY309" fmla="*/ 383783 h 586292"/>
                  <a:gd name="connsiteX310" fmla="*/ 95686 w 577154"/>
                  <a:gd name="connsiteY310" fmla="*/ 389092 h 586292"/>
                  <a:gd name="connsiteX311" fmla="*/ 97964 w 577154"/>
                  <a:gd name="connsiteY311" fmla="*/ 395918 h 586292"/>
                  <a:gd name="connsiteX312" fmla="*/ 100242 w 577154"/>
                  <a:gd name="connsiteY312" fmla="*/ 401227 h 586292"/>
                  <a:gd name="connsiteX313" fmla="*/ 103280 w 577154"/>
                  <a:gd name="connsiteY313" fmla="*/ 408812 h 586292"/>
                  <a:gd name="connsiteX314" fmla="*/ 104799 w 577154"/>
                  <a:gd name="connsiteY314" fmla="*/ 412604 h 586292"/>
                  <a:gd name="connsiteX315" fmla="*/ 108596 w 577154"/>
                  <a:gd name="connsiteY315" fmla="*/ 422464 h 586292"/>
                  <a:gd name="connsiteX316" fmla="*/ 109355 w 577154"/>
                  <a:gd name="connsiteY316" fmla="*/ 423223 h 586292"/>
                  <a:gd name="connsiteX317" fmla="*/ 236937 w 577154"/>
                  <a:gd name="connsiteY317" fmla="*/ 549886 h 586292"/>
                  <a:gd name="connsiteX318" fmla="*/ 240734 w 577154"/>
                  <a:gd name="connsiteY318" fmla="*/ 551403 h 586292"/>
                  <a:gd name="connsiteX319" fmla="*/ 246810 w 577154"/>
                  <a:gd name="connsiteY319" fmla="*/ 553678 h 586292"/>
                  <a:gd name="connsiteX320" fmla="*/ 254404 w 577154"/>
                  <a:gd name="connsiteY320" fmla="*/ 555954 h 586292"/>
                  <a:gd name="connsiteX321" fmla="*/ 257441 w 577154"/>
                  <a:gd name="connsiteY321" fmla="*/ 557471 h 586292"/>
                  <a:gd name="connsiteX322" fmla="*/ 266554 w 577154"/>
                  <a:gd name="connsiteY322" fmla="*/ 559746 h 586292"/>
                  <a:gd name="connsiteX323" fmla="*/ 268073 w 577154"/>
                  <a:gd name="connsiteY323" fmla="*/ 559746 h 586292"/>
                  <a:gd name="connsiteX324" fmla="*/ 277945 w 577154"/>
                  <a:gd name="connsiteY324" fmla="*/ 562021 h 586292"/>
                  <a:gd name="connsiteX325" fmla="*/ 278705 w 577154"/>
                  <a:gd name="connsiteY325" fmla="*/ 562780 h 586292"/>
                  <a:gd name="connsiteX326" fmla="*/ 289337 w 577154"/>
                  <a:gd name="connsiteY326" fmla="*/ 564297 h 586292"/>
                  <a:gd name="connsiteX327" fmla="*/ 290855 w 577154"/>
                  <a:gd name="connsiteY327" fmla="*/ 564297 h 586292"/>
                  <a:gd name="connsiteX328" fmla="*/ 294653 w 577154"/>
                  <a:gd name="connsiteY328" fmla="*/ 565055 h 586292"/>
                  <a:gd name="connsiteX329" fmla="*/ 318954 w 577154"/>
                  <a:gd name="connsiteY329" fmla="*/ 566572 h 586292"/>
                  <a:gd name="connsiteX330" fmla="*/ 556650 w 577154"/>
                  <a:gd name="connsiteY330" fmla="*/ 293525 h 586292"/>
                  <a:gd name="connsiteX331" fmla="*/ 318954 w 577154"/>
                  <a:gd name="connsiteY331" fmla="*/ 20478 h 586292"/>
                  <a:gd name="connsiteX332" fmla="*/ 258201 w 577154"/>
                  <a:gd name="connsiteY332" fmla="*/ 0 h 586292"/>
                  <a:gd name="connsiteX333" fmla="*/ 287818 w 577154"/>
                  <a:gd name="connsiteY333" fmla="*/ 2275 h 586292"/>
                  <a:gd name="connsiteX334" fmla="*/ 318954 w 577154"/>
                  <a:gd name="connsiteY334" fmla="*/ 0 h 586292"/>
                  <a:gd name="connsiteX335" fmla="*/ 577154 w 577154"/>
                  <a:gd name="connsiteY335" fmla="*/ 293525 h 586292"/>
                  <a:gd name="connsiteX336" fmla="*/ 318954 w 577154"/>
                  <a:gd name="connsiteY336" fmla="*/ 586292 h 586292"/>
                  <a:gd name="connsiteX337" fmla="*/ 287818 w 577154"/>
                  <a:gd name="connsiteY337" fmla="*/ 584775 h 586292"/>
                  <a:gd name="connsiteX338" fmla="*/ 258201 w 577154"/>
                  <a:gd name="connsiteY338" fmla="*/ 586292 h 586292"/>
                  <a:gd name="connsiteX339" fmla="*/ 110874 w 577154"/>
                  <a:gd name="connsiteY339" fmla="*/ 533958 h 586292"/>
                  <a:gd name="connsiteX340" fmla="*/ 108596 w 577154"/>
                  <a:gd name="connsiteY340" fmla="*/ 532441 h 586292"/>
                  <a:gd name="connsiteX341" fmla="*/ 60753 w 577154"/>
                  <a:gd name="connsiteY341" fmla="*/ 482383 h 586292"/>
                  <a:gd name="connsiteX342" fmla="*/ 59993 w 577154"/>
                  <a:gd name="connsiteY342" fmla="*/ 480866 h 586292"/>
                  <a:gd name="connsiteX343" fmla="*/ 25060 w 577154"/>
                  <a:gd name="connsiteY343" fmla="*/ 419430 h 586292"/>
                  <a:gd name="connsiteX344" fmla="*/ 24301 w 577154"/>
                  <a:gd name="connsiteY344" fmla="*/ 417913 h 586292"/>
                  <a:gd name="connsiteX345" fmla="*/ 0 w 577154"/>
                  <a:gd name="connsiteY345" fmla="*/ 293525 h 586292"/>
                  <a:gd name="connsiteX346" fmla="*/ 9872 w 577154"/>
                  <a:gd name="connsiteY346" fmla="*/ 211611 h 586292"/>
                  <a:gd name="connsiteX347" fmla="*/ 10632 w 577154"/>
                  <a:gd name="connsiteY347" fmla="*/ 207819 h 586292"/>
                  <a:gd name="connsiteX348" fmla="*/ 28857 w 577154"/>
                  <a:gd name="connsiteY348" fmla="*/ 158519 h 586292"/>
                  <a:gd name="connsiteX349" fmla="*/ 29617 w 577154"/>
                  <a:gd name="connsiteY349" fmla="*/ 157002 h 586292"/>
                  <a:gd name="connsiteX350" fmla="*/ 67588 w 577154"/>
                  <a:gd name="connsiteY350" fmla="*/ 94808 h 586292"/>
                  <a:gd name="connsiteX351" fmla="*/ 69106 w 577154"/>
                  <a:gd name="connsiteY351" fmla="*/ 94049 h 586292"/>
                  <a:gd name="connsiteX352" fmla="*/ 123025 w 577154"/>
                  <a:gd name="connsiteY352" fmla="*/ 43232 h 586292"/>
                  <a:gd name="connsiteX353" fmla="*/ 258201 w 577154"/>
                  <a:gd name="connsiteY353" fmla="*/ 0 h 586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</a:cxnLst>
                <a:rect l="l" t="t" r="r" b="b"/>
                <a:pathLst>
                  <a:path w="577154" h="586292">
                    <a:moveTo>
                      <a:pt x="149604" y="536234"/>
                    </a:moveTo>
                    <a:cubicBezTo>
                      <a:pt x="170108" y="548369"/>
                      <a:pt x="191372" y="556712"/>
                      <a:pt x="214914" y="562021"/>
                    </a:cubicBezTo>
                    <a:cubicBezTo>
                      <a:pt x="214155" y="561263"/>
                      <a:pt x="212636" y="560504"/>
                      <a:pt x="211877" y="559746"/>
                    </a:cubicBezTo>
                    <a:cubicBezTo>
                      <a:pt x="208079" y="558229"/>
                      <a:pt x="205041" y="556712"/>
                      <a:pt x="202004" y="554437"/>
                    </a:cubicBezTo>
                    <a:cubicBezTo>
                      <a:pt x="199725" y="553678"/>
                      <a:pt x="198207" y="552920"/>
                      <a:pt x="196688" y="551403"/>
                    </a:cubicBezTo>
                    <a:cubicBezTo>
                      <a:pt x="192131" y="549128"/>
                      <a:pt x="188334" y="546094"/>
                      <a:pt x="184537" y="543818"/>
                    </a:cubicBezTo>
                    <a:cubicBezTo>
                      <a:pt x="182259" y="542301"/>
                      <a:pt x="179981" y="540784"/>
                      <a:pt x="177702" y="538509"/>
                    </a:cubicBezTo>
                    <a:cubicBezTo>
                      <a:pt x="176184" y="537751"/>
                      <a:pt x="175424" y="536992"/>
                      <a:pt x="173905" y="536234"/>
                    </a:cubicBezTo>
                    <a:close/>
                    <a:moveTo>
                      <a:pt x="299943" y="499816"/>
                    </a:moveTo>
                    <a:cubicBezTo>
                      <a:pt x="306021" y="500576"/>
                      <a:pt x="312100" y="500576"/>
                      <a:pt x="318939" y="500576"/>
                    </a:cubicBezTo>
                    <a:cubicBezTo>
                      <a:pt x="324257" y="500576"/>
                      <a:pt x="329576" y="505139"/>
                      <a:pt x="329576" y="511222"/>
                    </a:cubicBezTo>
                    <a:cubicBezTo>
                      <a:pt x="329576" y="516546"/>
                      <a:pt x="325017" y="521108"/>
                      <a:pt x="319698" y="521108"/>
                    </a:cubicBezTo>
                    <a:lnTo>
                      <a:pt x="318939" y="521108"/>
                    </a:lnTo>
                    <a:cubicBezTo>
                      <a:pt x="311340" y="521108"/>
                      <a:pt x="304502" y="520348"/>
                      <a:pt x="297663" y="519587"/>
                    </a:cubicBezTo>
                    <a:cubicBezTo>
                      <a:pt x="291584" y="518827"/>
                      <a:pt x="287785" y="514264"/>
                      <a:pt x="288545" y="508941"/>
                    </a:cubicBezTo>
                    <a:cubicBezTo>
                      <a:pt x="289305" y="502857"/>
                      <a:pt x="293864" y="499055"/>
                      <a:pt x="299943" y="499816"/>
                    </a:cubicBezTo>
                    <a:close/>
                    <a:moveTo>
                      <a:pt x="88851" y="485417"/>
                    </a:moveTo>
                    <a:cubicBezTo>
                      <a:pt x="98723" y="496794"/>
                      <a:pt x="109355" y="506654"/>
                      <a:pt x="119987" y="515755"/>
                    </a:cubicBezTo>
                    <a:lnTo>
                      <a:pt x="150364" y="515755"/>
                    </a:lnTo>
                    <a:cubicBezTo>
                      <a:pt x="149604" y="514997"/>
                      <a:pt x="148845" y="514238"/>
                      <a:pt x="148085" y="513480"/>
                    </a:cubicBezTo>
                    <a:cubicBezTo>
                      <a:pt x="146566" y="511204"/>
                      <a:pt x="144288" y="508929"/>
                      <a:pt x="142010" y="507412"/>
                    </a:cubicBezTo>
                    <a:cubicBezTo>
                      <a:pt x="140491" y="505137"/>
                      <a:pt x="138213" y="502861"/>
                      <a:pt x="136694" y="501344"/>
                    </a:cubicBezTo>
                    <a:cubicBezTo>
                      <a:pt x="133656" y="497552"/>
                      <a:pt x="130619" y="493760"/>
                      <a:pt x="127581" y="489967"/>
                    </a:cubicBezTo>
                    <a:cubicBezTo>
                      <a:pt x="126062" y="488450"/>
                      <a:pt x="125303" y="486934"/>
                      <a:pt x="123784" y="485417"/>
                    </a:cubicBezTo>
                    <a:close/>
                    <a:moveTo>
                      <a:pt x="399912" y="482256"/>
                    </a:moveTo>
                    <a:cubicBezTo>
                      <a:pt x="402382" y="483014"/>
                      <a:pt x="404471" y="484721"/>
                      <a:pt x="405611" y="486996"/>
                    </a:cubicBezTo>
                    <a:cubicBezTo>
                      <a:pt x="408650" y="492305"/>
                      <a:pt x="406371" y="498373"/>
                      <a:pt x="401812" y="500648"/>
                    </a:cubicBezTo>
                    <a:cubicBezTo>
                      <a:pt x="394973" y="504441"/>
                      <a:pt x="388895" y="506716"/>
                      <a:pt x="382056" y="509750"/>
                    </a:cubicBezTo>
                    <a:cubicBezTo>
                      <a:pt x="380536" y="509750"/>
                      <a:pt x="379776" y="510508"/>
                      <a:pt x="378257" y="510508"/>
                    </a:cubicBezTo>
                    <a:cubicBezTo>
                      <a:pt x="374458" y="510508"/>
                      <a:pt x="370658" y="507474"/>
                      <a:pt x="369139" y="503682"/>
                    </a:cubicBezTo>
                    <a:cubicBezTo>
                      <a:pt x="366859" y="498373"/>
                      <a:pt x="369899" y="492305"/>
                      <a:pt x="375217" y="490789"/>
                    </a:cubicBezTo>
                    <a:cubicBezTo>
                      <a:pt x="380536" y="488513"/>
                      <a:pt x="386615" y="486238"/>
                      <a:pt x="391934" y="483204"/>
                    </a:cubicBezTo>
                    <a:cubicBezTo>
                      <a:pt x="394593" y="481687"/>
                      <a:pt x="397443" y="481498"/>
                      <a:pt x="399912" y="482256"/>
                    </a:cubicBezTo>
                    <a:close/>
                    <a:moveTo>
                      <a:pt x="229351" y="474063"/>
                    </a:moveTo>
                    <a:cubicBezTo>
                      <a:pt x="234677" y="477094"/>
                      <a:pt x="240764" y="480126"/>
                      <a:pt x="246091" y="483157"/>
                    </a:cubicBezTo>
                    <a:cubicBezTo>
                      <a:pt x="250656" y="486188"/>
                      <a:pt x="252939" y="492250"/>
                      <a:pt x="250656" y="496797"/>
                    </a:cubicBezTo>
                    <a:cubicBezTo>
                      <a:pt x="248374" y="500586"/>
                      <a:pt x="245330" y="502101"/>
                      <a:pt x="241525" y="502101"/>
                    </a:cubicBezTo>
                    <a:cubicBezTo>
                      <a:pt x="240004" y="502101"/>
                      <a:pt x="238482" y="502101"/>
                      <a:pt x="236960" y="501343"/>
                    </a:cubicBezTo>
                    <a:cubicBezTo>
                      <a:pt x="230872" y="498312"/>
                      <a:pt x="224024" y="494523"/>
                      <a:pt x="218698" y="490735"/>
                    </a:cubicBezTo>
                    <a:cubicBezTo>
                      <a:pt x="214132" y="487703"/>
                      <a:pt x="212610" y="481641"/>
                      <a:pt x="215654" y="477094"/>
                    </a:cubicBezTo>
                    <a:cubicBezTo>
                      <a:pt x="218698" y="471790"/>
                      <a:pt x="224785" y="471032"/>
                      <a:pt x="229351" y="474063"/>
                    </a:cubicBezTo>
                    <a:close/>
                    <a:moveTo>
                      <a:pt x="464745" y="433889"/>
                    </a:moveTo>
                    <a:cubicBezTo>
                      <a:pt x="469298" y="436925"/>
                      <a:pt x="470057" y="443755"/>
                      <a:pt x="466262" y="447550"/>
                    </a:cubicBezTo>
                    <a:cubicBezTo>
                      <a:pt x="461709" y="453622"/>
                      <a:pt x="457155" y="458935"/>
                      <a:pt x="451842" y="463488"/>
                    </a:cubicBezTo>
                    <a:cubicBezTo>
                      <a:pt x="450324" y="465765"/>
                      <a:pt x="447288" y="466524"/>
                      <a:pt x="445012" y="466524"/>
                    </a:cubicBezTo>
                    <a:cubicBezTo>
                      <a:pt x="442735" y="466524"/>
                      <a:pt x="439699" y="465765"/>
                      <a:pt x="438181" y="463488"/>
                    </a:cubicBezTo>
                    <a:cubicBezTo>
                      <a:pt x="433627" y="459694"/>
                      <a:pt x="433627" y="453622"/>
                      <a:pt x="438181" y="449068"/>
                    </a:cubicBezTo>
                    <a:cubicBezTo>
                      <a:pt x="441976" y="444514"/>
                      <a:pt x="446530" y="439961"/>
                      <a:pt x="450324" y="435407"/>
                    </a:cubicBezTo>
                    <a:cubicBezTo>
                      <a:pt x="454119" y="430853"/>
                      <a:pt x="460191" y="430094"/>
                      <a:pt x="464745" y="433889"/>
                    </a:cubicBezTo>
                    <a:close/>
                    <a:moveTo>
                      <a:pt x="49362" y="424740"/>
                    </a:moveTo>
                    <a:cubicBezTo>
                      <a:pt x="56196" y="439150"/>
                      <a:pt x="64550" y="452803"/>
                      <a:pt x="73663" y="464938"/>
                    </a:cubicBezTo>
                    <a:lnTo>
                      <a:pt x="109355" y="464938"/>
                    </a:lnTo>
                    <a:cubicBezTo>
                      <a:pt x="107836" y="461904"/>
                      <a:pt x="106318" y="459629"/>
                      <a:pt x="104039" y="456595"/>
                    </a:cubicBezTo>
                    <a:cubicBezTo>
                      <a:pt x="103280" y="455078"/>
                      <a:pt x="102521" y="453561"/>
                      <a:pt x="101761" y="452044"/>
                    </a:cubicBezTo>
                    <a:cubicBezTo>
                      <a:pt x="99483" y="448252"/>
                      <a:pt x="97205" y="443701"/>
                      <a:pt x="94926" y="439909"/>
                    </a:cubicBezTo>
                    <a:cubicBezTo>
                      <a:pt x="94167" y="438392"/>
                      <a:pt x="93408" y="436875"/>
                      <a:pt x="92648" y="435358"/>
                    </a:cubicBezTo>
                    <a:cubicBezTo>
                      <a:pt x="91129" y="431566"/>
                      <a:pt x="89611" y="428532"/>
                      <a:pt x="88092" y="424740"/>
                    </a:cubicBezTo>
                    <a:close/>
                    <a:moveTo>
                      <a:pt x="161771" y="417898"/>
                    </a:moveTo>
                    <a:cubicBezTo>
                      <a:pt x="166316" y="414864"/>
                      <a:pt x="173134" y="415623"/>
                      <a:pt x="176164" y="420173"/>
                    </a:cubicBezTo>
                    <a:cubicBezTo>
                      <a:pt x="179194" y="425482"/>
                      <a:pt x="183739" y="430790"/>
                      <a:pt x="187527" y="435341"/>
                    </a:cubicBezTo>
                    <a:cubicBezTo>
                      <a:pt x="190557" y="439891"/>
                      <a:pt x="190557" y="446717"/>
                      <a:pt x="186012" y="449750"/>
                    </a:cubicBezTo>
                    <a:cubicBezTo>
                      <a:pt x="183739" y="451267"/>
                      <a:pt x="181466" y="452025"/>
                      <a:pt x="179194" y="452025"/>
                    </a:cubicBezTo>
                    <a:cubicBezTo>
                      <a:pt x="176921" y="452025"/>
                      <a:pt x="173891" y="451267"/>
                      <a:pt x="171619" y="448233"/>
                    </a:cubicBezTo>
                    <a:cubicBezTo>
                      <a:pt x="167074" y="442925"/>
                      <a:pt x="163286" y="437616"/>
                      <a:pt x="159498" y="431549"/>
                    </a:cubicBezTo>
                    <a:cubicBezTo>
                      <a:pt x="155711" y="426998"/>
                      <a:pt x="157226" y="420931"/>
                      <a:pt x="161771" y="417898"/>
                    </a:cubicBezTo>
                    <a:close/>
                    <a:moveTo>
                      <a:pt x="31136" y="373923"/>
                    </a:moveTo>
                    <a:cubicBezTo>
                      <a:pt x="33414" y="384541"/>
                      <a:pt x="37211" y="394401"/>
                      <a:pt x="41008" y="404261"/>
                    </a:cubicBezTo>
                    <a:lnTo>
                      <a:pt x="79738" y="404261"/>
                    </a:lnTo>
                    <a:cubicBezTo>
                      <a:pt x="79738" y="403503"/>
                      <a:pt x="78979" y="401986"/>
                      <a:pt x="78979" y="401227"/>
                    </a:cubicBezTo>
                    <a:cubicBezTo>
                      <a:pt x="78219" y="399710"/>
                      <a:pt x="77460" y="398952"/>
                      <a:pt x="77460" y="397435"/>
                    </a:cubicBezTo>
                    <a:cubicBezTo>
                      <a:pt x="75182" y="391367"/>
                      <a:pt x="73663" y="385300"/>
                      <a:pt x="72144" y="379232"/>
                    </a:cubicBezTo>
                    <a:cubicBezTo>
                      <a:pt x="71385" y="378473"/>
                      <a:pt x="71385" y="378473"/>
                      <a:pt x="71385" y="377715"/>
                    </a:cubicBezTo>
                    <a:cubicBezTo>
                      <a:pt x="71385" y="376956"/>
                      <a:pt x="70625" y="375439"/>
                      <a:pt x="70625" y="373923"/>
                    </a:cubicBezTo>
                    <a:close/>
                    <a:moveTo>
                      <a:pt x="499728" y="361797"/>
                    </a:moveTo>
                    <a:cubicBezTo>
                      <a:pt x="505037" y="363315"/>
                      <a:pt x="508071" y="369384"/>
                      <a:pt x="506554" y="374694"/>
                    </a:cubicBezTo>
                    <a:cubicBezTo>
                      <a:pt x="504279" y="381522"/>
                      <a:pt x="501245" y="387591"/>
                      <a:pt x="498970" y="394418"/>
                    </a:cubicBezTo>
                    <a:cubicBezTo>
                      <a:pt x="497453" y="398211"/>
                      <a:pt x="493661" y="400487"/>
                      <a:pt x="489868" y="400487"/>
                    </a:cubicBezTo>
                    <a:cubicBezTo>
                      <a:pt x="488352" y="400487"/>
                      <a:pt x="486835" y="399729"/>
                      <a:pt x="485318" y="399729"/>
                    </a:cubicBezTo>
                    <a:cubicBezTo>
                      <a:pt x="480767" y="397453"/>
                      <a:pt x="477733" y="391384"/>
                      <a:pt x="480009" y="386073"/>
                    </a:cubicBezTo>
                    <a:cubicBezTo>
                      <a:pt x="483042" y="380004"/>
                      <a:pt x="485318" y="373935"/>
                      <a:pt x="486835" y="367866"/>
                    </a:cubicBezTo>
                    <a:cubicBezTo>
                      <a:pt x="489110" y="362556"/>
                      <a:pt x="494419" y="360280"/>
                      <a:pt x="499728" y="361797"/>
                    </a:cubicBezTo>
                    <a:close/>
                    <a:moveTo>
                      <a:pt x="132907" y="343643"/>
                    </a:moveTo>
                    <a:cubicBezTo>
                      <a:pt x="138227" y="342126"/>
                      <a:pt x="143546" y="345161"/>
                      <a:pt x="145066" y="350471"/>
                    </a:cubicBezTo>
                    <a:cubicBezTo>
                      <a:pt x="146586" y="356540"/>
                      <a:pt x="148865" y="363368"/>
                      <a:pt x="150385" y="368678"/>
                    </a:cubicBezTo>
                    <a:cubicBezTo>
                      <a:pt x="152665" y="373988"/>
                      <a:pt x="149625" y="380057"/>
                      <a:pt x="144306" y="381575"/>
                    </a:cubicBezTo>
                    <a:cubicBezTo>
                      <a:pt x="142786" y="382333"/>
                      <a:pt x="142026" y="382333"/>
                      <a:pt x="141266" y="382333"/>
                    </a:cubicBezTo>
                    <a:cubicBezTo>
                      <a:pt x="136707" y="382333"/>
                      <a:pt x="132907" y="380057"/>
                      <a:pt x="131388" y="375506"/>
                    </a:cubicBezTo>
                    <a:cubicBezTo>
                      <a:pt x="129108" y="368678"/>
                      <a:pt x="126828" y="362609"/>
                      <a:pt x="125309" y="355781"/>
                    </a:cubicBezTo>
                    <a:cubicBezTo>
                      <a:pt x="123789" y="350471"/>
                      <a:pt x="127588" y="344402"/>
                      <a:pt x="132907" y="343643"/>
                    </a:cubicBezTo>
                    <a:close/>
                    <a:moveTo>
                      <a:pt x="21263" y="323864"/>
                    </a:moveTo>
                    <a:cubicBezTo>
                      <a:pt x="22782" y="333724"/>
                      <a:pt x="24301" y="344342"/>
                      <a:pt x="25820" y="354203"/>
                    </a:cubicBezTo>
                    <a:lnTo>
                      <a:pt x="66069" y="354203"/>
                    </a:lnTo>
                    <a:cubicBezTo>
                      <a:pt x="65309" y="348135"/>
                      <a:pt x="63790" y="342826"/>
                      <a:pt x="63031" y="337516"/>
                    </a:cubicBezTo>
                    <a:cubicBezTo>
                      <a:pt x="63031" y="336758"/>
                      <a:pt x="63031" y="336758"/>
                      <a:pt x="63031" y="335999"/>
                    </a:cubicBezTo>
                    <a:cubicBezTo>
                      <a:pt x="63031" y="332207"/>
                      <a:pt x="62272" y="327656"/>
                      <a:pt x="61512" y="323864"/>
                    </a:cubicBezTo>
                    <a:close/>
                    <a:moveTo>
                      <a:pt x="509625" y="282911"/>
                    </a:moveTo>
                    <a:cubicBezTo>
                      <a:pt x="514955" y="282911"/>
                      <a:pt x="519524" y="286704"/>
                      <a:pt x="519524" y="292773"/>
                    </a:cubicBezTo>
                    <a:lnTo>
                      <a:pt x="519524" y="293532"/>
                    </a:lnTo>
                    <a:cubicBezTo>
                      <a:pt x="519524" y="300360"/>
                      <a:pt x="519524" y="307187"/>
                      <a:pt x="518763" y="313256"/>
                    </a:cubicBezTo>
                    <a:cubicBezTo>
                      <a:pt x="518763" y="318567"/>
                      <a:pt x="514194" y="323118"/>
                      <a:pt x="508863" y="323118"/>
                    </a:cubicBezTo>
                    <a:cubicBezTo>
                      <a:pt x="508102" y="323118"/>
                      <a:pt x="508102" y="323118"/>
                      <a:pt x="508102" y="322360"/>
                    </a:cubicBezTo>
                    <a:cubicBezTo>
                      <a:pt x="502010" y="322360"/>
                      <a:pt x="498202" y="317808"/>
                      <a:pt x="498964" y="311739"/>
                    </a:cubicBezTo>
                    <a:cubicBezTo>
                      <a:pt x="498964" y="305670"/>
                      <a:pt x="498964" y="299601"/>
                      <a:pt x="498964" y="293532"/>
                    </a:cubicBezTo>
                    <a:cubicBezTo>
                      <a:pt x="498964" y="287463"/>
                      <a:pt x="503533" y="282911"/>
                      <a:pt x="509625" y="282911"/>
                    </a:cubicBezTo>
                    <a:close/>
                    <a:moveTo>
                      <a:pt x="20504" y="273047"/>
                    </a:moveTo>
                    <a:cubicBezTo>
                      <a:pt x="20504" y="279873"/>
                      <a:pt x="19744" y="286699"/>
                      <a:pt x="19744" y="293525"/>
                    </a:cubicBezTo>
                    <a:cubicBezTo>
                      <a:pt x="19744" y="296559"/>
                      <a:pt x="20504" y="300352"/>
                      <a:pt x="20504" y="303385"/>
                    </a:cubicBezTo>
                    <a:lnTo>
                      <a:pt x="60753" y="303385"/>
                    </a:lnTo>
                    <a:cubicBezTo>
                      <a:pt x="60753" y="300352"/>
                      <a:pt x="60753" y="296559"/>
                      <a:pt x="60753" y="293525"/>
                    </a:cubicBezTo>
                    <a:cubicBezTo>
                      <a:pt x="60753" y="286699"/>
                      <a:pt x="60753" y="279873"/>
                      <a:pt x="61512" y="273805"/>
                    </a:cubicBezTo>
                    <a:cubicBezTo>
                      <a:pt x="61512" y="273047"/>
                      <a:pt x="61512" y="273047"/>
                      <a:pt x="61512" y="273047"/>
                    </a:cubicBezTo>
                    <a:close/>
                    <a:moveTo>
                      <a:pt x="129811" y="263173"/>
                    </a:moveTo>
                    <a:cubicBezTo>
                      <a:pt x="135111" y="263932"/>
                      <a:pt x="138897" y="268484"/>
                      <a:pt x="138897" y="274553"/>
                    </a:cubicBezTo>
                    <a:cubicBezTo>
                      <a:pt x="138140" y="280622"/>
                      <a:pt x="138140" y="286691"/>
                      <a:pt x="138140" y="292760"/>
                    </a:cubicBezTo>
                    <a:lnTo>
                      <a:pt x="138140" y="293518"/>
                    </a:lnTo>
                    <a:cubicBezTo>
                      <a:pt x="138140" y="298829"/>
                      <a:pt x="133597" y="303380"/>
                      <a:pt x="128297" y="303380"/>
                    </a:cubicBezTo>
                    <a:cubicBezTo>
                      <a:pt x="122997" y="303380"/>
                      <a:pt x="118454" y="299587"/>
                      <a:pt x="117697" y="294277"/>
                    </a:cubicBezTo>
                    <a:lnTo>
                      <a:pt x="117697" y="293518"/>
                    </a:lnTo>
                    <a:cubicBezTo>
                      <a:pt x="117697" y="286691"/>
                      <a:pt x="118454" y="279863"/>
                      <a:pt x="118454" y="273035"/>
                    </a:cubicBezTo>
                    <a:cubicBezTo>
                      <a:pt x="119211" y="266966"/>
                      <a:pt x="123754" y="263173"/>
                      <a:pt x="129811" y="263173"/>
                    </a:cubicBezTo>
                    <a:close/>
                    <a:moveTo>
                      <a:pt x="28098" y="222230"/>
                    </a:moveTo>
                    <a:cubicBezTo>
                      <a:pt x="25820" y="232090"/>
                      <a:pt x="24301" y="242708"/>
                      <a:pt x="22782" y="252568"/>
                    </a:cubicBezTo>
                    <a:lnTo>
                      <a:pt x="63031" y="252568"/>
                    </a:lnTo>
                    <a:cubicBezTo>
                      <a:pt x="63031" y="251810"/>
                      <a:pt x="63031" y="251052"/>
                      <a:pt x="63031" y="250293"/>
                    </a:cubicBezTo>
                    <a:cubicBezTo>
                      <a:pt x="63031" y="250293"/>
                      <a:pt x="63031" y="249535"/>
                      <a:pt x="63031" y="249535"/>
                    </a:cubicBezTo>
                    <a:cubicBezTo>
                      <a:pt x="64550" y="242708"/>
                      <a:pt x="65309" y="236641"/>
                      <a:pt x="66828" y="229815"/>
                    </a:cubicBezTo>
                    <a:cubicBezTo>
                      <a:pt x="66828" y="229056"/>
                      <a:pt x="66828" y="227539"/>
                      <a:pt x="67588" y="226022"/>
                    </a:cubicBezTo>
                    <a:cubicBezTo>
                      <a:pt x="67588" y="225264"/>
                      <a:pt x="67588" y="223747"/>
                      <a:pt x="68347" y="222230"/>
                    </a:cubicBezTo>
                    <a:close/>
                    <a:moveTo>
                      <a:pt x="492894" y="204013"/>
                    </a:moveTo>
                    <a:cubicBezTo>
                      <a:pt x="498219" y="202497"/>
                      <a:pt x="504304" y="205530"/>
                      <a:pt x="505825" y="210836"/>
                    </a:cubicBezTo>
                    <a:cubicBezTo>
                      <a:pt x="508108" y="216901"/>
                      <a:pt x="510390" y="223724"/>
                      <a:pt x="511911" y="230547"/>
                    </a:cubicBezTo>
                    <a:cubicBezTo>
                      <a:pt x="513432" y="235854"/>
                      <a:pt x="509629" y="241161"/>
                      <a:pt x="504304" y="242677"/>
                    </a:cubicBezTo>
                    <a:cubicBezTo>
                      <a:pt x="503543" y="243435"/>
                      <a:pt x="502783" y="243435"/>
                      <a:pt x="502022" y="243435"/>
                    </a:cubicBezTo>
                    <a:cubicBezTo>
                      <a:pt x="497458" y="243435"/>
                      <a:pt x="493655" y="240403"/>
                      <a:pt x="492133" y="235854"/>
                    </a:cubicBezTo>
                    <a:cubicBezTo>
                      <a:pt x="490612" y="229031"/>
                      <a:pt x="489091" y="222966"/>
                      <a:pt x="486809" y="216901"/>
                    </a:cubicBezTo>
                    <a:cubicBezTo>
                      <a:pt x="485287" y="211595"/>
                      <a:pt x="487569" y="206288"/>
                      <a:pt x="492894" y="204013"/>
                    </a:cubicBezTo>
                    <a:close/>
                    <a:moveTo>
                      <a:pt x="151873" y="186619"/>
                    </a:moveTo>
                    <a:cubicBezTo>
                      <a:pt x="157203" y="188895"/>
                      <a:pt x="159488" y="194964"/>
                      <a:pt x="157203" y="200274"/>
                    </a:cubicBezTo>
                    <a:cubicBezTo>
                      <a:pt x="154919" y="205585"/>
                      <a:pt x="152634" y="211654"/>
                      <a:pt x="150350" y="217723"/>
                    </a:cubicBezTo>
                    <a:cubicBezTo>
                      <a:pt x="148827" y="222274"/>
                      <a:pt x="145019" y="224550"/>
                      <a:pt x="140450" y="224550"/>
                    </a:cubicBezTo>
                    <a:cubicBezTo>
                      <a:pt x="139689" y="224550"/>
                      <a:pt x="138927" y="224550"/>
                      <a:pt x="137404" y="224550"/>
                    </a:cubicBezTo>
                    <a:cubicBezTo>
                      <a:pt x="132074" y="222274"/>
                      <a:pt x="129028" y="216964"/>
                      <a:pt x="131312" y="211654"/>
                    </a:cubicBezTo>
                    <a:cubicBezTo>
                      <a:pt x="133597" y="204826"/>
                      <a:pt x="135881" y="197998"/>
                      <a:pt x="138927" y="191929"/>
                    </a:cubicBezTo>
                    <a:cubicBezTo>
                      <a:pt x="141212" y="186619"/>
                      <a:pt x="147304" y="184343"/>
                      <a:pt x="151873" y="186619"/>
                    </a:cubicBezTo>
                    <a:close/>
                    <a:moveTo>
                      <a:pt x="218736" y="186536"/>
                    </a:moveTo>
                    <a:lnTo>
                      <a:pt x="281780" y="186536"/>
                    </a:lnTo>
                    <a:cubicBezTo>
                      <a:pt x="288616" y="186536"/>
                      <a:pt x="292414" y="190330"/>
                      <a:pt x="292414" y="196401"/>
                    </a:cubicBezTo>
                    <a:cubicBezTo>
                      <a:pt x="292414" y="202471"/>
                      <a:pt x="288616" y="207024"/>
                      <a:pt x="281780" y="207024"/>
                    </a:cubicBezTo>
                    <a:lnTo>
                      <a:pt x="264310" y="207024"/>
                    </a:lnTo>
                    <a:lnTo>
                      <a:pt x="322037" y="294288"/>
                    </a:lnTo>
                    <a:lnTo>
                      <a:pt x="379004" y="207024"/>
                    </a:lnTo>
                    <a:lnTo>
                      <a:pt x="361534" y="207024"/>
                    </a:lnTo>
                    <a:cubicBezTo>
                      <a:pt x="355457" y="207024"/>
                      <a:pt x="351659" y="202471"/>
                      <a:pt x="351659" y="196401"/>
                    </a:cubicBezTo>
                    <a:cubicBezTo>
                      <a:pt x="351659" y="190330"/>
                      <a:pt x="355457" y="186536"/>
                      <a:pt x="361534" y="186536"/>
                    </a:cubicBezTo>
                    <a:lnTo>
                      <a:pt x="425337" y="186536"/>
                    </a:lnTo>
                    <a:cubicBezTo>
                      <a:pt x="431413" y="186536"/>
                      <a:pt x="435211" y="190330"/>
                      <a:pt x="435211" y="196401"/>
                    </a:cubicBezTo>
                    <a:cubicBezTo>
                      <a:pt x="435211" y="202471"/>
                      <a:pt x="431413" y="207024"/>
                      <a:pt x="425337" y="207024"/>
                    </a:cubicBezTo>
                    <a:lnTo>
                      <a:pt x="405588" y="207024"/>
                    </a:lnTo>
                    <a:cubicBezTo>
                      <a:pt x="404069" y="207024"/>
                      <a:pt x="402550" y="207024"/>
                      <a:pt x="401031" y="209301"/>
                    </a:cubicBezTo>
                    <a:lnTo>
                      <a:pt x="337987" y="307947"/>
                    </a:lnTo>
                    <a:lnTo>
                      <a:pt x="373687" y="307947"/>
                    </a:lnTo>
                    <a:cubicBezTo>
                      <a:pt x="380523" y="307947"/>
                      <a:pt x="384321" y="311741"/>
                      <a:pt x="384321" y="317812"/>
                    </a:cubicBezTo>
                    <a:cubicBezTo>
                      <a:pt x="384321" y="324641"/>
                      <a:pt x="380523" y="328435"/>
                      <a:pt x="373687" y="328435"/>
                    </a:cubicBezTo>
                    <a:lnTo>
                      <a:pt x="331911" y="328435"/>
                    </a:lnTo>
                    <a:lnTo>
                      <a:pt x="331911" y="338300"/>
                    </a:lnTo>
                    <a:lnTo>
                      <a:pt x="373687" y="338300"/>
                    </a:lnTo>
                    <a:cubicBezTo>
                      <a:pt x="380523" y="338300"/>
                      <a:pt x="384321" y="342094"/>
                      <a:pt x="384321" y="348164"/>
                    </a:cubicBezTo>
                    <a:cubicBezTo>
                      <a:pt x="384321" y="354994"/>
                      <a:pt x="380523" y="358788"/>
                      <a:pt x="373687" y="358788"/>
                    </a:cubicBezTo>
                    <a:lnTo>
                      <a:pt x="331911" y="358788"/>
                    </a:lnTo>
                    <a:lnTo>
                      <a:pt x="331911" y="399005"/>
                    </a:lnTo>
                    <a:lnTo>
                      <a:pt x="355457" y="399005"/>
                    </a:lnTo>
                    <a:cubicBezTo>
                      <a:pt x="361534" y="399005"/>
                      <a:pt x="365332" y="402799"/>
                      <a:pt x="365332" y="408870"/>
                    </a:cubicBezTo>
                    <a:cubicBezTo>
                      <a:pt x="365332" y="415699"/>
                      <a:pt x="361534" y="419493"/>
                      <a:pt x="355457" y="419493"/>
                    </a:cubicBezTo>
                    <a:lnTo>
                      <a:pt x="288616" y="419493"/>
                    </a:lnTo>
                    <a:cubicBezTo>
                      <a:pt x="282539" y="419493"/>
                      <a:pt x="278742" y="415699"/>
                      <a:pt x="278742" y="408870"/>
                    </a:cubicBezTo>
                    <a:cubicBezTo>
                      <a:pt x="278742" y="402799"/>
                      <a:pt x="282539" y="399005"/>
                      <a:pt x="288616" y="399005"/>
                    </a:cubicBezTo>
                    <a:lnTo>
                      <a:pt x="312162" y="399005"/>
                    </a:lnTo>
                    <a:lnTo>
                      <a:pt x="312162" y="358788"/>
                    </a:lnTo>
                    <a:lnTo>
                      <a:pt x="270386" y="358788"/>
                    </a:lnTo>
                    <a:cubicBezTo>
                      <a:pt x="264310" y="358788"/>
                      <a:pt x="259752" y="354994"/>
                      <a:pt x="259752" y="348164"/>
                    </a:cubicBezTo>
                    <a:cubicBezTo>
                      <a:pt x="259752" y="342094"/>
                      <a:pt x="264310" y="338300"/>
                      <a:pt x="270386" y="338300"/>
                    </a:cubicBezTo>
                    <a:lnTo>
                      <a:pt x="312162" y="338300"/>
                    </a:lnTo>
                    <a:lnTo>
                      <a:pt x="312162" y="328435"/>
                    </a:lnTo>
                    <a:lnTo>
                      <a:pt x="270386" y="328435"/>
                    </a:lnTo>
                    <a:cubicBezTo>
                      <a:pt x="264310" y="328435"/>
                      <a:pt x="259752" y="324641"/>
                      <a:pt x="259752" y="317812"/>
                    </a:cubicBezTo>
                    <a:cubicBezTo>
                      <a:pt x="259752" y="311741"/>
                      <a:pt x="264310" y="307947"/>
                      <a:pt x="270386" y="307947"/>
                    </a:cubicBezTo>
                    <a:lnTo>
                      <a:pt x="305326" y="307947"/>
                    </a:lnTo>
                    <a:lnTo>
                      <a:pt x="242283" y="209301"/>
                    </a:lnTo>
                    <a:cubicBezTo>
                      <a:pt x="241523" y="207024"/>
                      <a:pt x="240004" y="207024"/>
                      <a:pt x="238485" y="207024"/>
                    </a:cubicBezTo>
                    <a:lnTo>
                      <a:pt x="218736" y="207024"/>
                    </a:lnTo>
                    <a:cubicBezTo>
                      <a:pt x="211900" y="207024"/>
                      <a:pt x="208102" y="202471"/>
                      <a:pt x="208102" y="196401"/>
                    </a:cubicBezTo>
                    <a:cubicBezTo>
                      <a:pt x="208102" y="190330"/>
                      <a:pt x="211900" y="186536"/>
                      <a:pt x="218736" y="186536"/>
                    </a:cubicBezTo>
                    <a:close/>
                    <a:moveTo>
                      <a:pt x="44805" y="172171"/>
                    </a:moveTo>
                    <a:cubicBezTo>
                      <a:pt x="41008" y="182031"/>
                      <a:pt x="37211" y="191891"/>
                      <a:pt x="33414" y="202510"/>
                    </a:cubicBezTo>
                    <a:lnTo>
                      <a:pt x="73663" y="202510"/>
                    </a:lnTo>
                    <a:cubicBezTo>
                      <a:pt x="74422" y="197959"/>
                      <a:pt x="75941" y="193408"/>
                      <a:pt x="77460" y="188858"/>
                    </a:cubicBezTo>
                    <a:cubicBezTo>
                      <a:pt x="77460" y="188099"/>
                      <a:pt x="78219" y="186582"/>
                      <a:pt x="78979" y="185065"/>
                    </a:cubicBezTo>
                    <a:cubicBezTo>
                      <a:pt x="80498" y="180514"/>
                      <a:pt x="82016" y="175963"/>
                      <a:pt x="83535" y="172171"/>
                    </a:cubicBezTo>
                    <a:close/>
                    <a:moveTo>
                      <a:pt x="451103" y="136487"/>
                    </a:moveTo>
                    <a:cubicBezTo>
                      <a:pt x="455664" y="132683"/>
                      <a:pt x="461746" y="133444"/>
                      <a:pt x="465547" y="138009"/>
                    </a:cubicBezTo>
                    <a:cubicBezTo>
                      <a:pt x="470108" y="143335"/>
                      <a:pt x="473909" y="148661"/>
                      <a:pt x="477709" y="154748"/>
                    </a:cubicBezTo>
                    <a:cubicBezTo>
                      <a:pt x="481510" y="159313"/>
                      <a:pt x="479990" y="165400"/>
                      <a:pt x="475429" y="168444"/>
                    </a:cubicBezTo>
                    <a:cubicBezTo>
                      <a:pt x="473909" y="169966"/>
                      <a:pt x="471628" y="169966"/>
                      <a:pt x="469347" y="169966"/>
                    </a:cubicBezTo>
                    <a:cubicBezTo>
                      <a:pt x="466307" y="169966"/>
                      <a:pt x="463266" y="168444"/>
                      <a:pt x="460986" y="166161"/>
                    </a:cubicBezTo>
                    <a:cubicBezTo>
                      <a:pt x="457945" y="160835"/>
                      <a:pt x="454144" y="155509"/>
                      <a:pt x="449583" y="150183"/>
                    </a:cubicBezTo>
                    <a:cubicBezTo>
                      <a:pt x="446542" y="146379"/>
                      <a:pt x="446542" y="139531"/>
                      <a:pt x="451103" y="136487"/>
                    </a:cubicBezTo>
                    <a:close/>
                    <a:moveTo>
                      <a:pt x="185242" y="122835"/>
                    </a:moveTo>
                    <a:cubicBezTo>
                      <a:pt x="189040" y="119037"/>
                      <a:pt x="195876" y="119037"/>
                      <a:pt x="199674" y="122835"/>
                    </a:cubicBezTo>
                    <a:cubicBezTo>
                      <a:pt x="203472" y="126632"/>
                      <a:pt x="203472" y="132709"/>
                      <a:pt x="199674" y="137266"/>
                    </a:cubicBezTo>
                    <a:cubicBezTo>
                      <a:pt x="195117" y="141823"/>
                      <a:pt x="191319" y="146381"/>
                      <a:pt x="186762" y="150938"/>
                    </a:cubicBezTo>
                    <a:cubicBezTo>
                      <a:pt x="185242" y="153976"/>
                      <a:pt x="182204" y="154736"/>
                      <a:pt x="179166" y="154736"/>
                    </a:cubicBezTo>
                    <a:cubicBezTo>
                      <a:pt x="176887" y="154736"/>
                      <a:pt x="174609" y="153976"/>
                      <a:pt x="173090" y="152457"/>
                    </a:cubicBezTo>
                    <a:cubicBezTo>
                      <a:pt x="168532" y="149419"/>
                      <a:pt x="167773" y="142583"/>
                      <a:pt x="171571" y="138026"/>
                    </a:cubicBezTo>
                    <a:cubicBezTo>
                      <a:pt x="176128" y="132709"/>
                      <a:pt x="180685" y="127392"/>
                      <a:pt x="185242" y="122835"/>
                    </a:cubicBezTo>
                    <a:close/>
                    <a:moveTo>
                      <a:pt x="81257" y="111494"/>
                    </a:moveTo>
                    <a:cubicBezTo>
                      <a:pt x="71385" y="123629"/>
                      <a:pt x="62272" y="137282"/>
                      <a:pt x="54677" y="151692"/>
                    </a:cubicBezTo>
                    <a:lnTo>
                      <a:pt x="92648" y="151692"/>
                    </a:lnTo>
                    <a:lnTo>
                      <a:pt x="92648" y="150934"/>
                    </a:lnTo>
                    <a:cubicBezTo>
                      <a:pt x="93408" y="149417"/>
                      <a:pt x="94167" y="147900"/>
                      <a:pt x="94926" y="146383"/>
                    </a:cubicBezTo>
                    <a:cubicBezTo>
                      <a:pt x="97205" y="142591"/>
                      <a:pt x="99483" y="138799"/>
                      <a:pt x="101761" y="135006"/>
                    </a:cubicBezTo>
                    <a:cubicBezTo>
                      <a:pt x="102521" y="133489"/>
                      <a:pt x="103280" y="131972"/>
                      <a:pt x="104039" y="130455"/>
                    </a:cubicBezTo>
                    <a:cubicBezTo>
                      <a:pt x="107077" y="125905"/>
                      <a:pt x="110115" y="121354"/>
                      <a:pt x="113152" y="116803"/>
                    </a:cubicBezTo>
                    <a:cubicBezTo>
                      <a:pt x="113912" y="114528"/>
                      <a:pt x="115431" y="113011"/>
                      <a:pt x="116190" y="111494"/>
                    </a:cubicBezTo>
                    <a:close/>
                    <a:moveTo>
                      <a:pt x="400213" y="85002"/>
                    </a:moveTo>
                    <a:cubicBezTo>
                      <a:pt x="406282" y="88033"/>
                      <a:pt x="412351" y="91822"/>
                      <a:pt x="418420" y="95611"/>
                    </a:cubicBezTo>
                    <a:cubicBezTo>
                      <a:pt x="422972" y="98642"/>
                      <a:pt x="424489" y="104704"/>
                      <a:pt x="421455" y="109251"/>
                    </a:cubicBezTo>
                    <a:cubicBezTo>
                      <a:pt x="419179" y="112282"/>
                      <a:pt x="416144" y="113798"/>
                      <a:pt x="413110" y="113798"/>
                    </a:cubicBezTo>
                    <a:cubicBezTo>
                      <a:pt x="410834" y="113798"/>
                      <a:pt x="409317" y="113798"/>
                      <a:pt x="407800" y="112282"/>
                    </a:cubicBezTo>
                    <a:cubicBezTo>
                      <a:pt x="402489" y="109251"/>
                      <a:pt x="396420" y="106220"/>
                      <a:pt x="391110" y="103189"/>
                    </a:cubicBezTo>
                    <a:cubicBezTo>
                      <a:pt x="385799" y="100915"/>
                      <a:pt x="384282" y="94853"/>
                      <a:pt x="386558" y="89549"/>
                    </a:cubicBezTo>
                    <a:cubicBezTo>
                      <a:pt x="388834" y="84244"/>
                      <a:pt x="394903" y="82729"/>
                      <a:pt x="400213" y="85002"/>
                    </a:cubicBezTo>
                    <a:close/>
                    <a:moveTo>
                      <a:pt x="255897" y="76571"/>
                    </a:moveTo>
                    <a:cubicBezTo>
                      <a:pt x="261215" y="75053"/>
                      <a:pt x="266534" y="77330"/>
                      <a:pt x="268814" y="82644"/>
                    </a:cubicBezTo>
                    <a:cubicBezTo>
                      <a:pt x="271093" y="87958"/>
                      <a:pt x="268054" y="94032"/>
                      <a:pt x="262735" y="95550"/>
                    </a:cubicBezTo>
                    <a:cubicBezTo>
                      <a:pt x="257416" y="97827"/>
                      <a:pt x="251338" y="100864"/>
                      <a:pt x="245259" y="103141"/>
                    </a:cubicBezTo>
                    <a:cubicBezTo>
                      <a:pt x="243739" y="103901"/>
                      <a:pt x="242219" y="104660"/>
                      <a:pt x="240700" y="104660"/>
                    </a:cubicBezTo>
                    <a:cubicBezTo>
                      <a:pt x="237660" y="104660"/>
                      <a:pt x="233861" y="102382"/>
                      <a:pt x="231582" y="99346"/>
                    </a:cubicBezTo>
                    <a:cubicBezTo>
                      <a:pt x="229302" y="94032"/>
                      <a:pt x="231582" y="87958"/>
                      <a:pt x="236141" y="85681"/>
                    </a:cubicBezTo>
                    <a:cubicBezTo>
                      <a:pt x="242979" y="81885"/>
                      <a:pt x="249058" y="79608"/>
                      <a:pt x="255897" y="76571"/>
                    </a:cubicBezTo>
                    <a:close/>
                    <a:moveTo>
                      <a:pt x="318232" y="65184"/>
                    </a:moveTo>
                    <a:lnTo>
                      <a:pt x="318990" y="65184"/>
                    </a:lnTo>
                    <a:cubicBezTo>
                      <a:pt x="325813" y="65184"/>
                      <a:pt x="332636" y="65944"/>
                      <a:pt x="339459" y="66705"/>
                    </a:cubicBezTo>
                    <a:cubicBezTo>
                      <a:pt x="344766" y="67465"/>
                      <a:pt x="349314" y="72028"/>
                      <a:pt x="348556" y="78111"/>
                    </a:cubicBezTo>
                    <a:cubicBezTo>
                      <a:pt x="347798" y="83435"/>
                      <a:pt x="343249" y="87237"/>
                      <a:pt x="337943" y="87237"/>
                    </a:cubicBezTo>
                    <a:cubicBezTo>
                      <a:pt x="337943" y="87237"/>
                      <a:pt x="337184" y="86476"/>
                      <a:pt x="337184" y="86476"/>
                    </a:cubicBezTo>
                    <a:cubicBezTo>
                      <a:pt x="331120" y="85716"/>
                      <a:pt x="325055" y="85716"/>
                      <a:pt x="318990" y="85716"/>
                    </a:cubicBezTo>
                    <a:cubicBezTo>
                      <a:pt x="312925" y="85716"/>
                      <a:pt x="308376" y="81153"/>
                      <a:pt x="308376" y="75830"/>
                    </a:cubicBezTo>
                    <a:cubicBezTo>
                      <a:pt x="308376" y="69746"/>
                      <a:pt x="312925" y="65184"/>
                      <a:pt x="318232" y="65184"/>
                    </a:cubicBezTo>
                    <a:close/>
                    <a:moveTo>
                      <a:pt x="133656" y="60677"/>
                    </a:moveTo>
                    <a:cubicBezTo>
                      <a:pt x="121506" y="69778"/>
                      <a:pt x="109355" y="79638"/>
                      <a:pt x="98723" y="91015"/>
                    </a:cubicBezTo>
                    <a:lnTo>
                      <a:pt x="132138" y="91015"/>
                    </a:lnTo>
                    <a:cubicBezTo>
                      <a:pt x="133656" y="89498"/>
                      <a:pt x="135175" y="87223"/>
                      <a:pt x="136694" y="85706"/>
                    </a:cubicBezTo>
                    <a:cubicBezTo>
                      <a:pt x="138213" y="83431"/>
                      <a:pt x="140491" y="81155"/>
                      <a:pt x="142010" y="79638"/>
                    </a:cubicBezTo>
                    <a:cubicBezTo>
                      <a:pt x="144288" y="77363"/>
                      <a:pt x="146566" y="75088"/>
                      <a:pt x="148085" y="73571"/>
                    </a:cubicBezTo>
                    <a:cubicBezTo>
                      <a:pt x="150364" y="71295"/>
                      <a:pt x="151882" y="69020"/>
                      <a:pt x="154161" y="67503"/>
                    </a:cubicBezTo>
                    <a:cubicBezTo>
                      <a:pt x="156439" y="65228"/>
                      <a:pt x="159477" y="62952"/>
                      <a:pt x="161755" y="60677"/>
                    </a:cubicBezTo>
                    <a:close/>
                    <a:moveTo>
                      <a:pt x="214914" y="25029"/>
                    </a:moveTo>
                    <a:cubicBezTo>
                      <a:pt x="198966" y="28063"/>
                      <a:pt x="183018" y="33372"/>
                      <a:pt x="168589" y="40198"/>
                    </a:cubicBezTo>
                    <a:lnTo>
                      <a:pt x="188334" y="40198"/>
                    </a:lnTo>
                    <a:cubicBezTo>
                      <a:pt x="190612" y="38681"/>
                      <a:pt x="193650" y="37164"/>
                      <a:pt x="196688" y="34889"/>
                    </a:cubicBezTo>
                    <a:cubicBezTo>
                      <a:pt x="198207" y="34131"/>
                      <a:pt x="199725" y="32614"/>
                      <a:pt x="202004" y="31855"/>
                    </a:cubicBezTo>
                    <a:cubicBezTo>
                      <a:pt x="205041" y="30338"/>
                      <a:pt x="208079" y="28063"/>
                      <a:pt x="211877" y="26546"/>
                    </a:cubicBezTo>
                    <a:cubicBezTo>
                      <a:pt x="212636" y="25787"/>
                      <a:pt x="214155" y="25029"/>
                      <a:pt x="214914" y="25029"/>
                    </a:cubicBezTo>
                    <a:close/>
                    <a:moveTo>
                      <a:pt x="318954" y="20478"/>
                    </a:moveTo>
                    <a:cubicBezTo>
                      <a:pt x="310600" y="20478"/>
                      <a:pt x="303006" y="20478"/>
                      <a:pt x="294653" y="21237"/>
                    </a:cubicBezTo>
                    <a:lnTo>
                      <a:pt x="290855" y="21995"/>
                    </a:lnTo>
                    <a:cubicBezTo>
                      <a:pt x="290096" y="21995"/>
                      <a:pt x="290096" y="21995"/>
                      <a:pt x="289337" y="22754"/>
                    </a:cubicBezTo>
                    <a:cubicBezTo>
                      <a:pt x="285540" y="22754"/>
                      <a:pt x="282502" y="23512"/>
                      <a:pt x="278705" y="24271"/>
                    </a:cubicBezTo>
                    <a:cubicBezTo>
                      <a:pt x="278705" y="24271"/>
                      <a:pt x="278705" y="24271"/>
                      <a:pt x="277945" y="24271"/>
                    </a:cubicBezTo>
                    <a:cubicBezTo>
                      <a:pt x="274908" y="25029"/>
                      <a:pt x="271111" y="25787"/>
                      <a:pt x="268073" y="26546"/>
                    </a:cubicBezTo>
                    <a:cubicBezTo>
                      <a:pt x="267314" y="26546"/>
                      <a:pt x="267314" y="26546"/>
                      <a:pt x="266554" y="26546"/>
                    </a:cubicBezTo>
                    <a:cubicBezTo>
                      <a:pt x="263517" y="27304"/>
                      <a:pt x="260479" y="28821"/>
                      <a:pt x="257441" y="29580"/>
                    </a:cubicBezTo>
                    <a:cubicBezTo>
                      <a:pt x="256682" y="29580"/>
                      <a:pt x="255922" y="30338"/>
                      <a:pt x="254404" y="30338"/>
                    </a:cubicBezTo>
                    <a:cubicBezTo>
                      <a:pt x="252125" y="31097"/>
                      <a:pt x="249847" y="31855"/>
                      <a:pt x="246810" y="32614"/>
                    </a:cubicBezTo>
                    <a:cubicBezTo>
                      <a:pt x="245291" y="33372"/>
                      <a:pt x="243012" y="34131"/>
                      <a:pt x="240734" y="35648"/>
                    </a:cubicBezTo>
                    <a:cubicBezTo>
                      <a:pt x="239215" y="35648"/>
                      <a:pt x="238456" y="36406"/>
                      <a:pt x="236937" y="37164"/>
                    </a:cubicBezTo>
                    <a:cubicBezTo>
                      <a:pt x="182259" y="59918"/>
                      <a:pt x="136694" y="105426"/>
                      <a:pt x="109355" y="163069"/>
                    </a:cubicBezTo>
                    <a:cubicBezTo>
                      <a:pt x="109355" y="163828"/>
                      <a:pt x="109355" y="163828"/>
                      <a:pt x="109355" y="164586"/>
                    </a:cubicBezTo>
                    <a:cubicBezTo>
                      <a:pt x="107836" y="167620"/>
                      <a:pt x="106318" y="170654"/>
                      <a:pt x="104799" y="174446"/>
                    </a:cubicBezTo>
                    <a:cubicBezTo>
                      <a:pt x="104039" y="175205"/>
                      <a:pt x="103280" y="176722"/>
                      <a:pt x="103280" y="178239"/>
                    </a:cubicBezTo>
                    <a:cubicBezTo>
                      <a:pt x="101761" y="180514"/>
                      <a:pt x="101002" y="182789"/>
                      <a:pt x="100242" y="185823"/>
                    </a:cubicBezTo>
                    <a:cubicBezTo>
                      <a:pt x="99483" y="187341"/>
                      <a:pt x="98723" y="188858"/>
                      <a:pt x="97964" y="190374"/>
                    </a:cubicBezTo>
                    <a:cubicBezTo>
                      <a:pt x="97205" y="192650"/>
                      <a:pt x="96445" y="194925"/>
                      <a:pt x="95686" y="197201"/>
                    </a:cubicBezTo>
                    <a:cubicBezTo>
                      <a:pt x="95686" y="199476"/>
                      <a:pt x="94926" y="200993"/>
                      <a:pt x="94167" y="203268"/>
                    </a:cubicBezTo>
                    <a:cubicBezTo>
                      <a:pt x="93408" y="204785"/>
                      <a:pt x="92648" y="207061"/>
                      <a:pt x="92648" y="209336"/>
                    </a:cubicBezTo>
                    <a:cubicBezTo>
                      <a:pt x="91889" y="211611"/>
                      <a:pt x="91129" y="213128"/>
                      <a:pt x="90370" y="215404"/>
                    </a:cubicBezTo>
                    <a:cubicBezTo>
                      <a:pt x="90370" y="217679"/>
                      <a:pt x="89611" y="219955"/>
                      <a:pt x="88851" y="221471"/>
                    </a:cubicBezTo>
                    <a:cubicBezTo>
                      <a:pt x="88851" y="223747"/>
                      <a:pt x="88092" y="226022"/>
                      <a:pt x="87332" y="227539"/>
                    </a:cubicBezTo>
                    <a:cubicBezTo>
                      <a:pt x="87332" y="229815"/>
                      <a:pt x="86573" y="232090"/>
                      <a:pt x="86573" y="234365"/>
                    </a:cubicBezTo>
                    <a:cubicBezTo>
                      <a:pt x="85813" y="236641"/>
                      <a:pt x="85813" y="238158"/>
                      <a:pt x="85054" y="240433"/>
                    </a:cubicBezTo>
                    <a:cubicBezTo>
                      <a:pt x="85054" y="242708"/>
                      <a:pt x="84295" y="244984"/>
                      <a:pt x="84295" y="247259"/>
                    </a:cubicBezTo>
                    <a:cubicBezTo>
                      <a:pt x="83535" y="249535"/>
                      <a:pt x="83535" y="251810"/>
                      <a:pt x="83535" y="253327"/>
                    </a:cubicBezTo>
                    <a:cubicBezTo>
                      <a:pt x="82776" y="255602"/>
                      <a:pt x="82776" y="258636"/>
                      <a:pt x="82776" y="260912"/>
                    </a:cubicBezTo>
                    <a:cubicBezTo>
                      <a:pt x="82016" y="262428"/>
                      <a:pt x="82016" y="264704"/>
                      <a:pt x="82016" y="266221"/>
                    </a:cubicBezTo>
                    <a:cubicBezTo>
                      <a:pt x="82016" y="269255"/>
                      <a:pt x="81257" y="272288"/>
                      <a:pt x="81257" y="275322"/>
                    </a:cubicBezTo>
                    <a:cubicBezTo>
                      <a:pt x="81257" y="276839"/>
                      <a:pt x="81257" y="278356"/>
                      <a:pt x="81257" y="279873"/>
                    </a:cubicBezTo>
                    <a:cubicBezTo>
                      <a:pt x="80498" y="284424"/>
                      <a:pt x="80498" y="288975"/>
                      <a:pt x="80498" y="293525"/>
                    </a:cubicBezTo>
                    <a:cubicBezTo>
                      <a:pt x="80498" y="298076"/>
                      <a:pt x="80498" y="302627"/>
                      <a:pt x="81257" y="306419"/>
                    </a:cubicBezTo>
                    <a:cubicBezTo>
                      <a:pt x="81257" y="308695"/>
                      <a:pt x="81257" y="310212"/>
                      <a:pt x="81257" y="311729"/>
                    </a:cubicBezTo>
                    <a:cubicBezTo>
                      <a:pt x="81257" y="314004"/>
                      <a:pt x="81257" y="317038"/>
                      <a:pt x="82016" y="320072"/>
                    </a:cubicBezTo>
                    <a:cubicBezTo>
                      <a:pt x="82016" y="321589"/>
                      <a:pt x="82016" y="323864"/>
                      <a:pt x="82776" y="325381"/>
                    </a:cubicBezTo>
                    <a:cubicBezTo>
                      <a:pt x="82776" y="328415"/>
                      <a:pt x="82776" y="330690"/>
                      <a:pt x="83535" y="332966"/>
                    </a:cubicBezTo>
                    <a:cubicBezTo>
                      <a:pt x="83535" y="335241"/>
                      <a:pt x="83535" y="336758"/>
                      <a:pt x="84295" y="339033"/>
                    </a:cubicBezTo>
                    <a:cubicBezTo>
                      <a:pt x="84295" y="341309"/>
                      <a:pt x="85054" y="343584"/>
                      <a:pt x="85054" y="345859"/>
                    </a:cubicBezTo>
                    <a:cubicBezTo>
                      <a:pt x="85813" y="348135"/>
                      <a:pt x="85813" y="350410"/>
                      <a:pt x="86573" y="351927"/>
                    </a:cubicBezTo>
                    <a:cubicBezTo>
                      <a:pt x="86573" y="354203"/>
                      <a:pt x="87332" y="356478"/>
                      <a:pt x="87332" y="358753"/>
                    </a:cubicBezTo>
                    <a:cubicBezTo>
                      <a:pt x="88092" y="361029"/>
                      <a:pt x="88851" y="362546"/>
                      <a:pt x="88851" y="364821"/>
                    </a:cubicBezTo>
                    <a:cubicBezTo>
                      <a:pt x="89611" y="367096"/>
                      <a:pt x="90370" y="369372"/>
                      <a:pt x="90370" y="370889"/>
                    </a:cubicBezTo>
                    <a:cubicBezTo>
                      <a:pt x="91129" y="373164"/>
                      <a:pt x="91889" y="375439"/>
                      <a:pt x="91889" y="376956"/>
                    </a:cubicBezTo>
                    <a:cubicBezTo>
                      <a:pt x="92648" y="379232"/>
                      <a:pt x="93408" y="381507"/>
                      <a:pt x="94167" y="383783"/>
                    </a:cubicBezTo>
                    <a:cubicBezTo>
                      <a:pt x="94926" y="385300"/>
                      <a:pt x="95686" y="387575"/>
                      <a:pt x="95686" y="389092"/>
                    </a:cubicBezTo>
                    <a:cubicBezTo>
                      <a:pt x="96445" y="391367"/>
                      <a:pt x="97205" y="393643"/>
                      <a:pt x="97964" y="395918"/>
                    </a:cubicBezTo>
                    <a:cubicBezTo>
                      <a:pt x="98723" y="397435"/>
                      <a:pt x="99483" y="398952"/>
                      <a:pt x="100242" y="401227"/>
                    </a:cubicBezTo>
                    <a:cubicBezTo>
                      <a:pt x="101002" y="403503"/>
                      <a:pt x="101761" y="405778"/>
                      <a:pt x="103280" y="408812"/>
                    </a:cubicBezTo>
                    <a:cubicBezTo>
                      <a:pt x="103280" y="409570"/>
                      <a:pt x="104039" y="411087"/>
                      <a:pt x="104799" y="412604"/>
                    </a:cubicBezTo>
                    <a:cubicBezTo>
                      <a:pt x="106318" y="415638"/>
                      <a:pt x="107077" y="418672"/>
                      <a:pt x="108596" y="422464"/>
                    </a:cubicBezTo>
                    <a:cubicBezTo>
                      <a:pt x="109355" y="422464"/>
                      <a:pt x="109355" y="423223"/>
                      <a:pt x="109355" y="423223"/>
                    </a:cubicBezTo>
                    <a:cubicBezTo>
                      <a:pt x="136694" y="481624"/>
                      <a:pt x="182259" y="526374"/>
                      <a:pt x="236937" y="549886"/>
                    </a:cubicBezTo>
                    <a:cubicBezTo>
                      <a:pt x="237697" y="549886"/>
                      <a:pt x="239215" y="550644"/>
                      <a:pt x="240734" y="551403"/>
                    </a:cubicBezTo>
                    <a:cubicBezTo>
                      <a:pt x="243012" y="552161"/>
                      <a:pt x="245291" y="552920"/>
                      <a:pt x="246810" y="553678"/>
                    </a:cubicBezTo>
                    <a:cubicBezTo>
                      <a:pt x="249847" y="554437"/>
                      <a:pt x="252125" y="555195"/>
                      <a:pt x="254404" y="555954"/>
                    </a:cubicBezTo>
                    <a:cubicBezTo>
                      <a:pt x="255922" y="556712"/>
                      <a:pt x="256682" y="556712"/>
                      <a:pt x="257441" y="557471"/>
                    </a:cubicBezTo>
                    <a:cubicBezTo>
                      <a:pt x="260479" y="558229"/>
                      <a:pt x="263517" y="558988"/>
                      <a:pt x="266554" y="559746"/>
                    </a:cubicBezTo>
                    <a:cubicBezTo>
                      <a:pt x="267314" y="559746"/>
                      <a:pt x="267314" y="559746"/>
                      <a:pt x="268073" y="559746"/>
                    </a:cubicBezTo>
                    <a:cubicBezTo>
                      <a:pt x="271111" y="560504"/>
                      <a:pt x="274908" y="561263"/>
                      <a:pt x="277945" y="562021"/>
                    </a:cubicBezTo>
                    <a:cubicBezTo>
                      <a:pt x="278705" y="562021"/>
                      <a:pt x="278705" y="562021"/>
                      <a:pt x="278705" y="562780"/>
                    </a:cubicBezTo>
                    <a:cubicBezTo>
                      <a:pt x="282502" y="562780"/>
                      <a:pt x="285540" y="563538"/>
                      <a:pt x="289337" y="564297"/>
                    </a:cubicBezTo>
                    <a:cubicBezTo>
                      <a:pt x="290096" y="564297"/>
                      <a:pt x="290096" y="564297"/>
                      <a:pt x="290855" y="564297"/>
                    </a:cubicBezTo>
                    <a:lnTo>
                      <a:pt x="294653" y="565055"/>
                    </a:lnTo>
                    <a:cubicBezTo>
                      <a:pt x="303006" y="565814"/>
                      <a:pt x="310600" y="566572"/>
                      <a:pt x="318954" y="566572"/>
                    </a:cubicBezTo>
                    <a:cubicBezTo>
                      <a:pt x="449573" y="566572"/>
                      <a:pt x="556650" y="443701"/>
                      <a:pt x="556650" y="293525"/>
                    </a:cubicBezTo>
                    <a:cubicBezTo>
                      <a:pt x="556650" y="142591"/>
                      <a:pt x="449573" y="20478"/>
                      <a:pt x="318954" y="20478"/>
                    </a:cubicBezTo>
                    <a:close/>
                    <a:moveTo>
                      <a:pt x="258201" y="0"/>
                    </a:moveTo>
                    <a:cubicBezTo>
                      <a:pt x="268073" y="0"/>
                      <a:pt x="277945" y="758"/>
                      <a:pt x="287818" y="2275"/>
                    </a:cubicBezTo>
                    <a:cubicBezTo>
                      <a:pt x="298450" y="758"/>
                      <a:pt x="308322" y="0"/>
                      <a:pt x="318954" y="0"/>
                    </a:cubicBezTo>
                    <a:cubicBezTo>
                      <a:pt x="460964" y="0"/>
                      <a:pt x="577154" y="131214"/>
                      <a:pt x="577154" y="293525"/>
                    </a:cubicBezTo>
                    <a:cubicBezTo>
                      <a:pt x="577154" y="455078"/>
                      <a:pt x="460964" y="586292"/>
                      <a:pt x="318954" y="586292"/>
                    </a:cubicBezTo>
                    <a:cubicBezTo>
                      <a:pt x="308322" y="586292"/>
                      <a:pt x="298450" y="585534"/>
                      <a:pt x="287818" y="584775"/>
                    </a:cubicBezTo>
                    <a:cubicBezTo>
                      <a:pt x="277945" y="585534"/>
                      <a:pt x="268073" y="586292"/>
                      <a:pt x="258201" y="586292"/>
                    </a:cubicBezTo>
                    <a:cubicBezTo>
                      <a:pt x="203522" y="586292"/>
                      <a:pt x="152642" y="567331"/>
                      <a:pt x="110874" y="533958"/>
                    </a:cubicBezTo>
                    <a:cubicBezTo>
                      <a:pt x="110115" y="533200"/>
                      <a:pt x="109355" y="533200"/>
                      <a:pt x="108596" y="532441"/>
                    </a:cubicBezTo>
                    <a:cubicBezTo>
                      <a:pt x="91129" y="518031"/>
                      <a:pt x="75182" y="501344"/>
                      <a:pt x="60753" y="482383"/>
                    </a:cubicBezTo>
                    <a:cubicBezTo>
                      <a:pt x="60753" y="482383"/>
                      <a:pt x="59993" y="481624"/>
                      <a:pt x="59993" y="480866"/>
                    </a:cubicBezTo>
                    <a:cubicBezTo>
                      <a:pt x="46324" y="461904"/>
                      <a:pt x="34173" y="441426"/>
                      <a:pt x="25060" y="419430"/>
                    </a:cubicBezTo>
                    <a:cubicBezTo>
                      <a:pt x="24301" y="418672"/>
                      <a:pt x="24301" y="417913"/>
                      <a:pt x="24301" y="417913"/>
                    </a:cubicBezTo>
                    <a:cubicBezTo>
                      <a:pt x="8353" y="379990"/>
                      <a:pt x="0" y="337516"/>
                      <a:pt x="0" y="293525"/>
                    </a:cubicBezTo>
                    <a:cubicBezTo>
                      <a:pt x="0" y="264704"/>
                      <a:pt x="3037" y="237399"/>
                      <a:pt x="9872" y="211611"/>
                    </a:cubicBezTo>
                    <a:cubicBezTo>
                      <a:pt x="9872" y="210095"/>
                      <a:pt x="10632" y="209336"/>
                      <a:pt x="10632" y="207819"/>
                    </a:cubicBezTo>
                    <a:cubicBezTo>
                      <a:pt x="15188" y="191133"/>
                      <a:pt x="21263" y="174446"/>
                      <a:pt x="28857" y="158519"/>
                    </a:cubicBezTo>
                    <a:cubicBezTo>
                      <a:pt x="28857" y="157760"/>
                      <a:pt x="28857" y="157760"/>
                      <a:pt x="29617" y="157002"/>
                    </a:cubicBezTo>
                    <a:cubicBezTo>
                      <a:pt x="39489" y="134248"/>
                      <a:pt x="52399" y="113769"/>
                      <a:pt x="67588" y="94808"/>
                    </a:cubicBezTo>
                    <a:cubicBezTo>
                      <a:pt x="68347" y="94808"/>
                      <a:pt x="68347" y="94049"/>
                      <a:pt x="69106" y="94049"/>
                    </a:cubicBezTo>
                    <a:cubicBezTo>
                      <a:pt x="85054" y="74329"/>
                      <a:pt x="103280" y="57643"/>
                      <a:pt x="123025" y="43232"/>
                    </a:cubicBezTo>
                    <a:cubicBezTo>
                      <a:pt x="162514" y="15927"/>
                      <a:pt x="208839" y="0"/>
                      <a:pt x="2582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5709375" y="2462609"/>
              <a:ext cx="435394" cy="435392"/>
              <a:chOff x="5839622" y="2191652"/>
              <a:chExt cx="522378" cy="522378"/>
            </a:xfrm>
          </p:grpSpPr>
          <p:sp>
            <p:nvSpPr>
              <p:cNvPr id="31" name="任意多边形 30"/>
              <p:cNvSpPr/>
              <p:nvPr/>
            </p:nvSpPr>
            <p:spPr>
              <a:xfrm>
                <a:off x="5839622" y="2191652"/>
                <a:ext cx="522378" cy="522378"/>
              </a:xfrm>
              <a:custGeom>
                <a:avLst/>
                <a:gdLst>
                  <a:gd name="connsiteX0" fmla="*/ 0 w 670873"/>
                  <a:gd name="connsiteY0" fmla="*/ 335437 h 670873"/>
                  <a:gd name="connsiteX1" fmla="*/ 335437 w 670873"/>
                  <a:gd name="connsiteY1" fmla="*/ 0 h 670873"/>
                  <a:gd name="connsiteX2" fmla="*/ 670874 w 670873"/>
                  <a:gd name="connsiteY2" fmla="*/ 335437 h 670873"/>
                  <a:gd name="connsiteX3" fmla="*/ 335437 w 670873"/>
                  <a:gd name="connsiteY3" fmla="*/ 670874 h 670873"/>
                  <a:gd name="connsiteX4" fmla="*/ 0 w 670873"/>
                  <a:gd name="connsiteY4" fmla="*/ 335437 h 670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0873" h="670873">
                    <a:moveTo>
                      <a:pt x="0" y="335437"/>
                    </a:moveTo>
                    <a:cubicBezTo>
                      <a:pt x="0" y="150180"/>
                      <a:pt x="150180" y="0"/>
                      <a:pt x="335437" y="0"/>
                    </a:cubicBezTo>
                    <a:cubicBezTo>
                      <a:pt x="520694" y="0"/>
                      <a:pt x="670874" y="150180"/>
                      <a:pt x="670874" y="335437"/>
                    </a:cubicBezTo>
                    <a:cubicBezTo>
                      <a:pt x="670874" y="520694"/>
                      <a:pt x="520694" y="670874"/>
                      <a:pt x="335437" y="670874"/>
                    </a:cubicBezTo>
                    <a:cubicBezTo>
                      <a:pt x="150180" y="670874"/>
                      <a:pt x="0" y="520694"/>
                      <a:pt x="0" y="335437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32" name="任意多边形 31"/>
              <p:cNvSpPr/>
              <p:nvPr/>
            </p:nvSpPr>
            <p:spPr bwMode="auto">
              <a:xfrm>
                <a:off x="5954522" y="2350040"/>
                <a:ext cx="292579" cy="205596"/>
              </a:xfrm>
              <a:custGeom>
                <a:avLst/>
                <a:gdLst>
                  <a:gd name="connsiteX0" fmla="*/ 450100 w 607639"/>
                  <a:gd name="connsiteY0" fmla="*/ 313203 h 426991"/>
                  <a:gd name="connsiteX1" fmla="*/ 450100 w 607639"/>
                  <a:gd name="connsiteY1" fmla="*/ 403167 h 426991"/>
                  <a:gd name="connsiteX2" fmla="*/ 585744 w 607639"/>
                  <a:gd name="connsiteY2" fmla="*/ 403167 h 426991"/>
                  <a:gd name="connsiteX3" fmla="*/ 586100 w 607639"/>
                  <a:gd name="connsiteY3" fmla="*/ 313203 h 426991"/>
                  <a:gd name="connsiteX4" fmla="*/ 530294 w 607639"/>
                  <a:gd name="connsiteY4" fmla="*/ 313203 h 426991"/>
                  <a:gd name="connsiteX5" fmla="*/ 530116 w 607639"/>
                  <a:gd name="connsiteY5" fmla="*/ 313203 h 426991"/>
                  <a:gd name="connsiteX6" fmla="*/ 529760 w 607639"/>
                  <a:gd name="connsiteY6" fmla="*/ 313203 h 426991"/>
                  <a:gd name="connsiteX7" fmla="*/ 450901 w 607639"/>
                  <a:gd name="connsiteY7" fmla="*/ 313203 h 426991"/>
                  <a:gd name="connsiteX8" fmla="*/ 236309 w 607639"/>
                  <a:gd name="connsiteY8" fmla="*/ 313203 h 426991"/>
                  <a:gd name="connsiteX9" fmla="*/ 236309 w 607639"/>
                  <a:gd name="connsiteY9" fmla="*/ 403167 h 426991"/>
                  <a:gd name="connsiteX10" fmla="*/ 371953 w 607639"/>
                  <a:gd name="connsiteY10" fmla="*/ 403167 h 426991"/>
                  <a:gd name="connsiteX11" fmla="*/ 372754 w 607639"/>
                  <a:gd name="connsiteY11" fmla="*/ 313203 h 426991"/>
                  <a:gd name="connsiteX12" fmla="*/ 237110 w 607639"/>
                  <a:gd name="connsiteY12" fmla="*/ 313203 h 426991"/>
                  <a:gd name="connsiteX13" fmla="*/ 22519 w 607639"/>
                  <a:gd name="connsiteY13" fmla="*/ 313203 h 426991"/>
                  <a:gd name="connsiteX14" fmla="*/ 22519 w 607639"/>
                  <a:gd name="connsiteY14" fmla="*/ 403167 h 426991"/>
                  <a:gd name="connsiteX15" fmla="*/ 158163 w 607639"/>
                  <a:gd name="connsiteY15" fmla="*/ 403167 h 426991"/>
                  <a:gd name="connsiteX16" fmla="*/ 158964 w 607639"/>
                  <a:gd name="connsiteY16" fmla="*/ 313203 h 426991"/>
                  <a:gd name="connsiteX17" fmla="*/ 91498 w 607639"/>
                  <a:gd name="connsiteY17" fmla="*/ 313203 h 426991"/>
                  <a:gd name="connsiteX18" fmla="*/ 91231 w 607639"/>
                  <a:gd name="connsiteY18" fmla="*/ 313203 h 426991"/>
                  <a:gd name="connsiteX19" fmla="*/ 90964 w 607639"/>
                  <a:gd name="connsiteY19" fmla="*/ 313203 h 426991"/>
                  <a:gd name="connsiteX20" fmla="*/ 23320 w 607639"/>
                  <a:gd name="connsiteY20" fmla="*/ 313203 h 426991"/>
                  <a:gd name="connsiteX21" fmla="*/ 91409 w 607639"/>
                  <a:gd name="connsiteY21" fmla="*/ 224751 h 426991"/>
                  <a:gd name="connsiteX22" fmla="*/ 530294 w 607639"/>
                  <a:gd name="connsiteY22" fmla="*/ 224751 h 426991"/>
                  <a:gd name="connsiteX23" fmla="*/ 540084 w 607639"/>
                  <a:gd name="connsiteY23" fmla="*/ 234530 h 426991"/>
                  <a:gd name="connsiteX24" fmla="*/ 540084 w 607639"/>
                  <a:gd name="connsiteY24" fmla="*/ 292135 h 426991"/>
                  <a:gd name="connsiteX25" fmla="*/ 586456 w 607639"/>
                  <a:gd name="connsiteY25" fmla="*/ 292135 h 426991"/>
                  <a:gd name="connsiteX26" fmla="*/ 607639 w 607639"/>
                  <a:gd name="connsiteY26" fmla="*/ 313203 h 426991"/>
                  <a:gd name="connsiteX27" fmla="*/ 607639 w 607639"/>
                  <a:gd name="connsiteY27" fmla="*/ 403167 h 426991"/>
                  <a:gd name="connsiteX28" fmla="*/ 586456 w 607639"/>
                  <a:gd name="connsiteY28" fmla="*/ 426991 h 426991"/>
                  <a:gd name="connsiteX29" fmla="*/ 451524 w 607639"/>
                  <a:gd name="connsiteY29" fmla="*/ 426991 h 426991"/>
                  <a:gd name="connsiteX30" fmla="*/ 427582 w 607639"/>
                  <a:gd name="connsiteY30" fmla="*/ 403167 h 426991"/>
                  <a:gd name="connsiteX31" fmla="*/ 427582 w 607639"/>
                  <a:gd name="connsiteY31" fmla="*/ 313203 h 426991"/>
                  <a:gd name="connsiteX32" fmla="*/ 451524 w 607639"/>
                  <a:gd name="connsiteY32" fmla="*/ 292135 h 426991"/>
                  <a:gd name="connsiteX33" fmla="*/ 517566 w 607639"/>
                  <a:gd name="connsiteY33" fmla="*/ 292135 h 426991"/>
                  <a:gd name="connsiteX34" fmla="*/ 517566 w 607639"/>
                  <a:gd name="connsiteY34" fmla="*/ 247242 h 426991"/>
                  <a:gd name="connsiteX35" fmla="*/ 315079 w 607639"/>
                  <a:gd name="connsiteY35" fmla="*/ 247242 h 426991"/>
                  <a:gd name="connsiteX36" fmla="*/ 315079 w 607639"/>
                  <a:gd name="connsiteY36" fmla="*/ 292135 h 426991"/>
                  <a:gd name="connsiteX37" fmla="*/ 372665 w 607639"/>
                  <a:gd name="connsiteY37" fmla="*/ 292135 h 426991"/>
                  <a:gd name="connsiteX38" fmla="*/ 393849 w 607639"/>
                  <a:gd name="connsiteY38" fmla="*/ 313203 h 426991"/>
                  <a:gd name="connsiteX39" fmla="*/ 393849 w 607639"/>
                  <a:gd name="connsiteY39" fmla="*/ 403167 h 426991"/>
                  <a:gd name="connsiteX40" fmla="*/ 372665 w 607639"/>
                  <a:gd name="connsiteY40" fmla="*/ 426991 h 426991"/>
                  <a:gd name="connsiteX41" fmla="*/ 237733 w 607639"/>
                  <a:gd name="connsiteY41" fmla="*/ 426991 h 426991"/>
                  <a:gd name="connsiteX42" fmla="*/ 213791 w 607639"/>
                  <a:gd name="connsiteY42" fmla="*/ 403167 h 426991"/>
                  <a:gd name="connsiteX43" fmla="*/ 213791 w 607639"/>
                  <a:gd name="connsiteY43" fmla="*/ 313203 h 426991"/>
                  <a:gd name="connsiteX44" fmla="*/ 237733 w 607639"/>
                  <a:gd name="connsiteY44" fmla="*/ 292135 h 426991"/>
                  <a:gd name="connsiteX45" fmla="*/ 292561 w 607639"/>
                  <a:gd name="connsiteY45" fmla="*/ 292135 h 426991"/>
                  <a:gd name="connsiteX46" fmla="*/ 292561 w 607639"/>
                  <a:gd name="connsiteY46" fmla="*/ 247242 h 426991"/>
                  <a:gd name="connsiteX47" fmla="*/ 101288 w 607639"/>
                  <a:gd name="connsiteY47" fmla="*/ 247242 h 426991"/>
                  <a:gd name="connsiteX48" fmla="*/ 101288 w 607639"/>
                  <a:gd name="connsiteY48" fmla="*/ 292135 h 426991"/>
                  <a:gd name="connsiteX49" fmla="*/ 158875 w 607639"/>
                  <a:gd name="connsiteY49" fmla="*/ 292135 h 426991"/>
                  <a:gd name="connsiteX50" fmla="*/ 180058 w 607639"/>
                  <a:gd name="connsiteY50" fmla="*/ 313203 h 426991"/>
                  <a:gd name="connsiteX51" fmla="*/ 180058 w 607639"/>
                  <a:gd name="connsiteY51" fmla="*/ 403167 h 426991"/>
                  <a:gd name="connsiteX52" fmla="*/ 158875 w 607639"/>
                  <a:gd name="connsiteY52" fmla="*/ 426991 h 426991"/>
                  <a:gd name="connsiteX53" fmla="*/ 24032 w 607639"/>
                  <a:gd name="connsiteY53" fmla="*/ 426991 h 426991"/>
                  <a:gd name="connsiteX54" fmla="*/ 0 w 607639"/>
                  <a:gd name="connsiteY54" fmla="*/ 403167 h 426991"/>
                  <a:gd name="connsiteX55" fmla="*/ 0 w 607639"/>
                  <a:gd name="connsiteY55" fmla="*/ 313203 h 426991"/>
                  <a:gd name="connsiteX56" fmla="*/ 24032 w 607639"/>
                  <a:gd name="connsiteY56" fmla="*/ 292135 h 426991"/>
                  <a:gd name="connsiteX57" fmla="*/ 78770 w 607639"/>
                  <a:gd name="connsiteY57" fmla="*/ 292135 h 426991"/>
                  <a:gd name="connsiteX58" fmla="*/ 78770 w 607639"/>
                  <a:gd name="connsiteY58" fmla="*/ 234530 h 426991"/>
                  <a:gd name="connsiteX59" fmla="*/ 91409 w 607639"/>
                  <a:gd name="connsiteY59" fmla="*/ 224751 h 426991"/>
                  <a:gd name="connsiteX60" fmla="*/ 236326 w 607639"/>
                  <a:gd name="connsiteY60" fmla="*/ 21066 h 426991"/>
                  <a:gd name="connsiteX61" fmla="*/ 236326 w 607639"/>
                  <a:gd name="connsiteY61" fmla="*/ 111021 h 426991"/>
                  <a:gd name="connsiteX62" fmla="*/ 371758 w 607639"/>
                  <a:gd name="connsiteY62" fmla="*/ 111021 h 426991"/>
                  <a:gd name="connsiteX63" fmla="*/ 372380 w 607639"/>
                  <a:gd name="connsiteY63" fmla="*/ 21066 h 426991"/>
                  <a:gd name="connsiteX64" fmla="*/ 237127 w 607639"/>
                  <a:gd name="connsiteY64" fmla="*/ 21066 h 426991"/>
                  <a:gd name="connsiteX65" fmla="*/ 237750 w 607639"/>
                  <a:gd name="connsiteY65" fmla="*/ 0 h 426991"/>
                  <a:gd name="connsiteX66" fmla="*/ 372647 w 607639"/>
                  <a:gd name="connsiteY66" fmla="*/ 0 h 426991"/>
                  <a:gd name="connsiteX67" fmla="*/ 393825 w 607639"/>
                  <a:gd name="connsiteY67" fmla="*/ 21066 h 426991"/>
                  <a:gd name="connsiteX68" fmla="*/ 393825 w 607639"/>
                  <a:gd name="connsiteY68" fmla="*/ 111021 h 426991"/>
                  <a:gd name="connsiteX69" fmla="*/ 372647 w 607639"/>
                  <a:gd name="connsiteY69" fmla="*/ 134843 h 426991"/>
                  <a:gd name="connsiteX70" fmla="*/ 315076 w 607639"/>
                  <a:gd name="connsiteY70" fmla="*/ 134843 h 426991"/>
                  <a:gd name="connsiteX71" fmla="*/ 315076 w 607639"/>
                  <a:gd name="connsiteY71" fmla="*/ 191020 h 426991"/>
                  <a:gd name="connsiteX72" fmla="*/ 292563 w 607639"/>
                  <a:gd name="connsiteY72" fmla="*/ 191020 h 426991"/>
                  <a:gd name="connsiteX73" fmla="*/ 292563 w 607639"/>
                  <a:gd name="connsiteY73" fmla="*/ 134843 h 426991"/>
                  <a:gd name="connsiteX74" fmla="*/ 237750 w 607639"/>
                  <a:gd name="connsiteY74" fmla="*/ 134843 h 426991"/>
                  <a:gd name="connsiteX75" fmla="*/ 213813 w 607639"/>
                  <a:gd name="connsiteY75" fmla="*/ 111021 h 426991"/>
                  <a:gd name="connsiteX76" fmla="*/ 213813 w 607639"/>
                  <a:gd name="connsiteY76" fmla="*/ 21066 h 426991"/>
                  <a:gd name="connsiteX77" fmla="*/ 237750 w 607639"/>
                  <a:gd name="connsiteY77" fmla="*/ 0 h 426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607639" h="426991">
                    <a:moveTo>
                      <a:pt x="450100" y="313203"/>
                    </a:moveTo>
                    <a:lnTo>
                      <a:pt x="450100" y="403167"/>
                    </a:lnTo>
                    <a:lnTo>
                      <a:pt x="585744" y="403167"/>
                    </a:lnTo>
                    <a:lnTo>
                      <a:pt x="586100" y="313203"/>
                    </a:lnTo>
                    <a:lnTo>
                      <a:pt x="530294" y="313203"/>
                    </a:lnTo>
                    <a:cubicBezTo>
                      <a:pt x="530294" y="313203"/>
                      <a:pt x="530116" y="313203"/>
                      <a:pt x="530116" y="313203"/>
                    </a:cubicBezTo>
                    <a:cubicBezTo>
                      <a:pt x="530027" y="313203"/>
                      <a:pt x="529849" y="313203"/>
                      <a:pt x="529760" y="313203"/>
                    </a:cubicBezTo>
                    <a:lnTo>
                      <a:pt x="450901" y="313203"/>
                    </a:lnTo>
                    <a:close/>
                    <a:moveTo>
                      <a:pt x="236309" y="313203"/>
                    </a:moveTo>
                    <a:lnTo>
                      <a:pt x="236309" y="403167"/>
                    </a:lnTo>
                    <a:lnTo>
                      <a:pt x="371953" y="403167"/>
                    </a:lnTo>
                    <a:lnTo>
                      <a:pt x="372754" y="313203"/>
                    </a:lnTo>
                    <a:lnTo>
                      <a:pt x="237110" y="313203"/>
                    </a:lnTo>
                    <a:close/>
                    <a:moveTo>
                      <a:pt x="22519" y="313203"/>
                    </a:moveTo>
                    <a:lnTo>
                      <a:pt x="22519" y="403167"/>
                    </a:lnTo>
                    <a:lnTo>
                      <a:pt x="158163" y="403167"/>
                    </a:lnTo>
                    <a:lnTo>
                      <a:pt x="158964" y="313203"/>
                    </a:lnTo>
                    <a:lnTo>
                      <a:pt x="91498" y="313203"/>
                    </a:lnTo>
                    <a:cubicBezTo>
                      <a:pt x="91409" y="313203"/>
                      <a:pt x="91320" y="313203"/>
                      <a:pt x="91231" y="313203"/>
                    </a:cubicBezTo>
                    <a:cubicBezTo>
                      <a:pt x="91231" y="313203"/>
                      <a:pt x="90964" y="313203"/>
                      <a:pt x="90964" y="313203"/>
                    </a:cubicBezTo>
                    <a:lnTo>
                      <a:pt x="23320" y="313203"/>
                    </a:lnTo>
                    <a:close/>
                    <a:moveTo>
                      <a:pt x="91409" y="224751"/>
                    </a:moveTo>
                    <a:lnTo>
                      <a:pt x="530294" y="224751"/>
                    </a:lnTo>
                    <a:cubicBezTo>
                      <a:pt x="536435" y="224751"/>
                      <a:pt x="540084" y="228396"/>
                      <a:pt x="540084" y="234530"/>
                    </a:cubicBezTo>
                    <a:lnTo>
                      <a:pt x="540084" y="292135"/>
                    </a:lnTo>
                    <a:lnTo>
                      <a:pt x="586456" y="292135"/>
                    </a:lnTo>
                    <a:cubicBezTo>
                      <a:pt x="598917" y="292135"/>
                      <a:pt x="607639" y="300847"/>
                      <a:pt x="607639" y="313203"/>
                    </a:cubicBezTo>
                    <a:lnTo>
                      <a:pt x="607639" y="403167"/>
                    </a:lnTo>
                    <a:cubicBezTo>
                      <a:pt x="607639" y="415524"/>
                      <a:pt x="598917" y="426991"/>
                      <a:pt x="586456" y="426991"/>
                    </a:cubicBezTo>
                    <a:lnTo>
                      <a:pt x="451524" y="426991"/>
                    </a:lnTo>
                    <a:cubicBezTo>
                      <a:pt x="439152" y="426991"/>
                      <a:pt x="427582" y="415524"/>
                      <a:pt x="427582" y="403167"/>
                    </a:cubicBezTo>
                    <a:lnTo>
                      <a:pt x="427582" y="313203"/>
                    </a:lnTo>
                    <a:cubicBezTo>
                      <a:pt x="427582" y="300847"/>
                      <a:pt x="439152" y="292135"/>
                      <a:pt x="451524" y="292135"/>
                    </a:cubicBezTo>
                    <a:lnTo>
                      <a:pt x="517566" y="292135"/>
                    </a:lnTo>
                    <a:lnTo>
                      <a:pt x="517566" y="247242"/>
                    </a:lnTo>
                    <a:lnTo>
                      <a:pt x="315079" y="247242"/>
                    </a:lnTo>
                    <a:lnTo>
                      <a:pt x="315079" y="292135"/>
                    </a:lnTo>
                    <a:lnTo>
                      <a:pt x="372665" y="292135"/>
                    </a:lnTo>
                    <a:cubicBezTo>
                      <a:pt x="385126" y="292135"/>
                      <a:pt x="393849" y="300847"/>
                      <a:pt x="393849" y="313203"/>
                    </a:cubicBezTo>
                    <a:lnTo>
                      <a:pt x="393849" y="403167"/>
                    </a:lnTo>
                    <a:cubicBezTo>
                      <a:pt x="393849" y="415524"/>
                      <a:pt x="385126" y="426991"/>
                      <a:pt x="372665" y="426991"/>
                    </a:cubicBezTo>
                    <a:lnTo>
                      <a:pt x="237733" y="426991"/>
                    </a:lnTo>
                    <a:cubicBezTo>
                      <a:pt x="225362" y="426991"/>
                      <a:pt x="213791" y="415524"/>
                      <a:pt x="213791" y="403167"/>
                    </a:cubicBezTo>
                    <a:lnTo>
                      <a:pt x="213791" y="313203"/>
                    </a:lnTo>
                    <a:cubicBezTo>
                      <a:pt x="213791" y="300847"/>
                      <a:pt x="225362" y="292135"/>
                      <a:pt x="237733" y="292135"/>
                    </a:cubicBezTo>
                    <a:lnTo>
                      <a:pt x="292561" y="292135"/>
                    </a:lnTo>
                    <a:lnTo>
                      <a:pt x="292561" y="247242"/>
                    </a:lnTo>
                    <a:lnTo>
                      <a:pt x="101288" y="247242"/>
                    </a:lnTo>
                    <a:lnTo>
                      <a:pt x="101288" y="292135"/>
                    </a:lnTo>
                    <a:lnTo>
                      <a:pt x="158875" y="292135"/>
                    </a:lnTo>
                    <a:cubicBezTo>
                      <a:pt x="171335" y="292135"/>
                      <a:pt x="180058" y="300847"/>
                      <a:pt x="180058" y="313203"/>
                    </a:cubicBezTo>
                    <a:lnTo>
                      <a:pt x="180058" y="403167"/>
                    </a:lnTo>
                    <a:cubicBezTo>
                      <a:pt x="180058" y="415524"/>
                      <a:pt x="171335" y="426991"/>
                      <a:pt x="158875" y="426991"/>
                    </a:cubicBezTo>
                    <a:lnTo>
                      <a:pt x="24032" y="426991"/>
                    </a:lnTo>
                    <a:cubicBezTo>
                      <a:pt x="11571" y="426991"/>
                      <a:pt x="0" y="415524"/>
                      <a:pt x="0" y="403167"/>
                    </a:cubicBezTo>
                    <a:lnTo>
                      <a:pt x="0" y="313203"/>
                    </a:lnTo>
                    <a:cubicBezTo>
                      <a:pt x="0" y="300847"/>
                      <a:pt x="11571" y="292135"/>
                      <a:pt x="24032" y="292135"/>
                    </a:cubicBezTo>
                    <a:lnTo>
                      <a:pt x="78770" y="292135"/>
                    </a:lnTo>
                    <a:lnTo>
                      <a:pt x="78770" y="234530"/>
                    </a:lnTo>
                    <a:cubicBezTo>
                      <a:pt x="78770" y="228396"/>
                      <a:pt x="85178" y="224751"/>
                      <a:pt x="91409" y="224751"/>
                    </a:cubicBezTo>
                    <a:close/>
                    <a:moveTo>
                      <a:pt x="236326" y="21066"/>
                    </a:moveTo>
                    <a:lnTo>
                      <a:pt x="236326" y="111021"/>
                    </a:lnTo>
                    <a:lnTo>
                      <a:pt x="371758" y="111021"/>
                    </a:lnTo>
                    <a:lnTo>
                      <a:pt x="372380" y="21066"/>
                    </a:lnTo>
                    <a:lnTo>
                      <a:pt x="237127" y="21066"/>
                    </a:lnTo>
                    <a:close/>
                    <a:moveTo>
                      <a:pt x="237750" y="0"/>
                    </a:moveTo>
                    <a:lnTo>
                      <a:pt x="372647" y="0"/>
                    </a:lnTo>
                    <a:cubicBezTo>
                      <a:pt x="385105" y="0"/>
                      <a:pt x="393825" y="8711"/>
                      <a:pt x="393825" y="21066"/>
                    </a:cubicBezTo>
                    <a:lnTo>
                      <a:pt x="393825" y="111021"/>
                    </a:lnTo>
                    <a:cubicBezTo>
                      <a:pt x="393825" y="123376"/>
                      <a:pt x="385105" y="134843"/>
                      <a:pt x="372647" y="134843"/>
                    </a:cubicBezTo>
                    <a:lnTo>
                      <a:pt x="315076" y="134843"/>
                    </a:lnTo>
                    <a:lnTo>
                      <a:pt x="315076" y="191020"/>
                    </a:lnTo>
                    <a:lnTo>
                      <a:pt x="292563" y="191020"/>
                    </a:lnTo>
                    <a:lnTo>
                      <a:pt x="292563" y="134843"/>
                    </a:lnTo>
                    <a:lnTo>
                      <a:pt x="237750" y="134843"/>
                    </a:lnTo>
                    <a:cubicBezTo>
                      <a:pt x="225381" y="134843"/>
                      <a:pt x="213813" y="123376"/>
                      <a:pt x="213813" y="111021"/>
                    </a:cubicBezTo>
                    <a:lnTo>
                      <a:pt x="213813" y="21066"/>
                    </a:lnTo>
                    <a:cubicBezTo>
                      <a:pt x="213813" y="8711"/>
                      <a:pt x="225381" y="0"/>
                      <a:pt x="23775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8190772" y="4481072"/>
              <a:ext cx="3389923" cy="1062720"/>
              <a:chOff x="831802" y="3912072"/>
              <a:chExt cx="2474198" cy="1062720"/>
            </a:xfrm>
          </p:grpSpPr>
          <p:sp>
            <p:nvSpPr>
              <p:cNvPr id="29" name="剪去同侧角的矩形 28"/>
              <p:cNvSpPr/>
              <p:nvPr/>
            </p:nvSpPr>
            <p:spPr>
              <a:xfrm>
                <a:off x="831802" y="4364531"/>
                <a:ext cx="2474198" cy="610261"/>
              </a:xfrm>
              <a:prstGeom prst="snip2SameRect">
                <a:avLst>
                  <a:gd name="adj1" fmla="val 0"/>
                  <a:gd name="adj2" fmla="val 0"/>
                </a:avLst>
              </a:prstGeom>
              <a:ln>
                <a:noFill/>
              </a:ln>
            </p:spPr>
            <p:txBody>
              <a:bodyPr wrap="square" anchor="t">
                <a:normAutofit/>
              </a:bodyPr>
              <a:lstStyle/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此部分内容作为文字排版占位显示（建议使用主题字体）</a:t>
                </a:r>
                <a:endParaRPr lang="zh-CN" altLang="en-US" sz="900" dirty="0"/>
              </a:p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如需更改请在（设置形状格式）菜单下（文本选项）中调整</a:t>
                </a:r>
                <a:endParaRPr lang="en-US" altLang="zh-CN" sz="900" dirty="0"/>
              </a:p>
            </p:txBody>
          </p:sp>
          <p:sp>
            <p:nvSpPr>
              <p:cNvPr id="30" name="文本框 29"/>
              <p:cNvSpPr txBox="1"/>
              <p:nvPr/>
            </p:nvSpPr>
            <p:spPr bwMode="auto">
              <a:xfrm>
                <a:off x="831802" y="3912072"/>
                <a:ext cx="2474198" cy="436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>
                    <a:solidFill>
                      <a:schemeClr val="accent1"/>
                    </a:solidFill>
                  </a:rPr>
                  <a:t>标题文本预设</a:t>
                </a:r>
                <a:endParaRPr lang="en-US" altLang="zh-CN" sz="16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8190772" y="3216179"/>
              <a:ext cx="3389923" cy="1062720"/>
              <a:chOff x="831802" y="3912072"/>
              <a:chExt cx="2474198" cy="1062720"/>
            </a:xfrm>
          </p:grpSpPr>
          <p:sp>
            <p:nvSpPr>
              <p:cNvPr id="27" name="剪去同侧角的矩形 26"/>
              <p:cNvSpPr/>
              <p:nvPr/>
            </p:nvSpPr>
            <p:spPr>
              <a:xfrm>
                <a:off x="831802" y="4364531"/>
                <a:ext cx="2474198" cy="610261"/>
              </a:xfrm>
              <a:prstGeom prst="snip2SameRect">
                <a:avLst>
                  <a:gd name="adj1" fmla="val 0"/>
                  <a:gd name="adj2" fmla="val 0"/>
                </a:avLst>
              </a:prstGeom>
              <a:ln>
                <a:noFill/>
              </a:ln>
            </p:spPr>
            <p:txBody>
              <a:bodyPr wrap="square" anchor="t">
                <a:normAutofit/>
              </a:bodyPr>
              <a:lstStyle/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此部分内容作为文字排版占位显示（建议使用主题字体）</a:t>
                </a:r>
                <a:endParaRPr lang="zh-CN" altLang="en-US" sz="900" dirty="0"/>
              </a:p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如需更改请在（设置形状格式）菜单下（文本选项）中调整</a:t>
                </a:r>
                <a:endParaRPr lang="en-US" altLang="zh-CN" sz="900" dirty="0"/>
              </a:p>
            </p:txBody>
          </p:sp>
          <p:sp>
            <p:nvSpPr>
              <p:cNvPr id="28" name="文本框 27"/>
              <p:cNvSpPr txBox="1"/>
              <p:nvPr/>
            </p:nvSpPr>
            <p:spPr bwMode="auto">
              <a:xfrm>
                <a:off x="831802" y="3912072"/>
                <a:ext cx="2474198" cy="436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>
                    <a:solidFill>
                      <a:schemeClr val="accent2"/>
                    </a:solidFill>
                  </a:rPr>
                  <a:t>标题文本预设</a:t>
                </a:r>
                <a:endParaRPr lang="en-US" altLang="zh-CN" sz="1600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8190772" y="1951287"/>
              <a:ext cx="3389923" cy="1062720"/>
              <a:chOff x="831802" y="3912072"/>
              <a:chExt cx="2474198" cy="1062720"/>
            </a:xfrm>
          </p:grpSpPr>
          <p:sp>
            <p:nvSpPr>
              <p:cNvPr id="25" name="剪去同侧角的矩形 24"/>
              <p:cNvSpPr/>
              <p:nvPr/>
            </p:nvSpPr>
            <p:spPr>
              <a:xfrm>
                <a:off x="831802" y="4364531"/>
                <a:ext cx="2474198" cy="610261"/>
              </a:xfrm>
              <a:prstGeom prst="snip2SameRect">
                <a:avLst>
                  <a:gd name="adj1" fmla="val 0"/>
                  <a:gd name="adj2" fmla="val 0"/>
                </a:avLst>
              </a:prstGeom>
              <a:ln>
                <a:noFill/>
              </a:ln>
            </p:spPr>
            <p:txBody>
              <a:bodyPr wrap="square" anchor="t">
                <a:normAutofit/>
              </a:bodyPr>
              <a:lstStyle/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此部分内容作为文字排版占位显示（建议使用主题字体）</a:t>
                </a:r>
                <a:endParaRPr lang="zh-CN" altLang="en-US" sz="900" dirty="0"/>
              </a:p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如需更改请在（设置形状格式）菜单下（文本选项）中调整</a:t>
                </a:r>
                <a:endParaRPr lang="en-US" altLang="zh-CN" sz="900" dirty="0"/>
              </a:p>
            </p:txBody>
          </p:sp>
          <p:sp>
            <p:nvSpPr>
              <p:cNvPr id="26" name="文本框 25"/>
              <p:cNvSpPr txBox="1"/>
              <p:nvPr/>
            </p:nvSpPr>
            <p:spPr bwMode="auto">
              <a:xfrm>
                <a:off x="831802" y="3912072"/>
                <a:ext cx="2474198" cy="436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>
                    <a:solidFill>
                      <a:schemeClr val="accent3"/>
                    </a:solidFill>
                  </a:rPr>
                  <a:t>标题文本预设</a:t>
                </a:r>
                <a:endParaRPr lang="en-US" altLang="zh-CN" sz="1600" b="1" dirty="0">
                  <a:solidFill>
                    <a:schemeClr val="accent3"/>
                  </a:solidFill>
                </a:endParaRPr>
              </a:p>
            </p:txBody>
          </p:sp>
        </p:grpSp>
        <p:cxnSp>
          <p:nvCxnSpPr>
            <p:cNvPr id="12" name="直接连接符 11"/>
            <p:cNvCxnSpPr/>
            <p:nvPr/>
          </p:nvCxnSpPr>
          <p:spPr>
            <a:xfrm>
              <a:off x="8311896" y="4379785"/>
              <a:ext cx="3208592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8311896" y="3136201"/>
              <a:ext cx="3208592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/>
            <p:cNvGrpSpPr/>
            <p:nvPr/>
          </p:nvGrpSpPr>
          <p:grpSpPr>
            <a:xfrm>
              <a:off x="693171" y="4481072"/>
              <a:ext cx="3389923" cy="1062720"/>
              <a:chOff x="831802" y="3912072"/>
              <a:chExt cx="2474198" cy="1062720"/>
            </a:xfrm>
          </p:grpSpPr>
          <p:sp>
            <p:nvSpPr>
              <p:cNvPr id="23" name="剪去同侧角的矩形 22"/>
              <p:cNvSpPr/>
              <p:nvPr/>
            </p:nvSpPr>
            <p:spPr>
              <a:xfrm>
                <a:off x="831802" y="4364531"/>
                <a:ext cx="2474198" cy="610261"/>
              </a:xfrm>
              <a:prstGeom prst="snip2SameRect">
                <a:avLst>
                  <a:gd name="adj1" fmla="val 0"/>
                  <a:gd name="adj2" fmla="val 0"/>
                </a:avLst>
              </a:prstGeom>
              <a:ln>
                <a:noFill/>
              </a:ln>
            </p:spPr>
            <p:txBody>
              <a:bodyPr wrap="square" anchor="t">
                <a:normAutofit/>
              </a:bodyPr>
              <a:lstStyle/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此部分内容作为文字排版占位显示（建议使用主题字体）</a:t>
                </a:r>
                <a:endParaRPr lang="zh-CN" altLang="en-US" sz="900" dirty="0"/>
              </a:p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如需更改请在（设置形状格式）菜单下（文本选项）中调整</a:t>
                </a:r>
                <a:endParaRPr lang="en-US" altLang="zh-CN" sz="900" dirty="0"/>
              </a:p>
            </p:txBody>
          </p:sp>
          <p:sp>
            <p:nvSpPr>
              <p:cNvPr id="24" name="文本框 23"/>
              <p:cNvSpPr txBox="1"/>
              <p:nvPr/>
            </p:nvSpPr>
            <p:spPr bwMode="auto">
              <a:xfrm>
                <a:off x="831802" y="3912072"/>
                <a:ext cx="2474198" cy="436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>
                    <a:solidFill>
                      <a:schemeClr val="accent1"/>
                    </a:solidFill>
                  </a:rPr>
                  <a:t>标题文本预设</a:t>
                </a:r>
                <a:endParaRPr lang="en-US" altLang="zh-CN" sz="16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693171" y="3216179"/>
              <a:ext cx="3389923" cy="1062720"/>
              <a:chOff x="831802" y="3912072"/>
              <a:chExt cx="2474198" cy="1062720"/>
            </a:xfrm>
          </p:grpSpPr>
          <p:sp>
            <p:nvSpPr>
              <p:cNvPr id="21" name="剪去同侧角的矩形 20"/>
              <p:cNvSpPr/>
              <p:nvPr/>
            </p:nvSpPr>
            <p:spPr>
              <a:xfrm>
                <a:off x="831802" y="4364531"/>
                <a:ext cx="2474198" cy="610261"/>
              </a:xfrm>
              <a:prstGeom prst="snip2SameRect">
                <a:avLst>
                  <a:gd name="adj1" fmla="val 0"/>
                  <a:gd name="adj2" fmla="val 0"/>
                </a:avLst>
              </a:prstGeom>
              <a:ln>
                <a:noFill/>
              </a:ln>
            </p:spPr>
            <p:txBody>
              <a:bodyPr wrap="square" anchor="t">
                <a:normAutofit/>
              </a:bodyPr>
              <a:lstStyle/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此部分内容作为文字排版占位显示（建议使用主题字体）</a:t>
                </a:r>
                <a:endParaRPr lang="zh-CN" altLang="en-US" sz="900" dirty="0"/>
              </a:p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如需更改请在（设置形状格式）菜单下（文本选项）中调整</a:t>
                </a:r>
                <a:endParaRPr lang="en-US" altLang="zh-CN" sz="900" dirty="0"/>
              </a:p>
            </p:txBody>
          </p:sp>
          <p:sp>
            <p:nvSpPr>
              <p:cNvPr id="22" name="文本框 21"/>
              <p:cNvSpPr txBox="1"/>
              <p:nvPr/>
            </p:nvSpPr>
            <p:spPr bwMode="auto">
              <a:xfrm>
                <a:off x="831802" y="3912072"/>
                <a:ext cx="2474198" cy="436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>
                    <a:solidFill>
                      <a:schemeClr val="accent2"/>
                    </a:solidFill>
                  </a:rPr>
                  <a:t>标题文本预设</a:t>
                </a:r>
                <a:endParaRPr lang="en-US" altLang="zh-CN" sz="1600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693171" y="1951287"/>
              <a:ext cx="3389923" cy="1062720"/>
              <a:chOff x="831802" y="3912072"/>
              <a:chExt cx="2474198" cy="1062720"/>
            </a:xfrm>
          </p:grpSpPr>
          <p:sp>
            <p:nvSpPr>
              <p:cNvPr id="19" name="剪去同侧角的矩形 18"/>
              <p:cNvSpPr/>
              <p:nvPr/>
            </p:nvSpPr>
            <p:spPr>
              <a:xfrm>
                <a:off x="831802" y="4364531"/>
                <a:ext cx="2474198" cy="610261"/>
              </a:xfrm>
              <a:prstGeom prst="snip2SameRect">
                <a:avLst>
                  <a:gd name="adj1" fmla="val 0"/>
                  <a:gd name="adj2" fmla="val 0"/>
                </a:avLst>
              </a:prstGeom>
              <a:ln>
                <a:noFill/>
              </a:ln>
            </p:spPr>
            <p:txBody>
              <a:bodyPr wrap="square" anchor="t">
                <a:normAutofit/>
              </a:bodyPr>
              <a:lstStyle/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此部分内容作为文字排版占位显示（建议使用主题字体）</a:t>
                </a:r>
                <a:endParaRPr lang="zh-CN" altLang="en-US" sz="900" dirty="0"/>
              </a:p>
              <a:p>
                <a:pPr marL="228600" indent="-22860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zh-CN" altLang="en-US" sz="900" dirty="0"/>
                  <a:t>如需更改请在（设置形状格式）菜单下（文本选项）中调整</a:t>
                </a:r>
                <a:endParaRPr lang="en-US" altLang="zh-CN" sz="900" dirty="0"/>
              </a:p>
            </p:txBody>
          </p:sp>
          <p:sp>
            <p:nvSpPr>
              <p:cNvPr id="20" name="文本框 19"/>
              <p:cNvSpPr txBox="1"/>
              <p:nvPr/>
            </p:nvSpPr>
            <p:spPr bwMode="auto">
              <a:xfrm>
                <a:off x="831802" y="3912072"/>
                <a:ext cx="2474198" cy="436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600" b="1" dirty="0">
                    <a:solidFill>
                      <a:schemeClr val="accent3"/>
                    </a:solidFill>
                  </a:rPr>
                  <a:t>标题文本预设</a:t>
                </a:r>
                <a:endParaRPr lang="en-US" altLang="zh-CN" sz="1600" b="1" dirty="0">
                  <a:solidFill>
                    <a:schemeClr val="accent3"/>
                  </a:solidFill>
                </a:endParaRPr>
              </a:p>
            </p:txBody>
          </p:sp>
        </p:grpSp>
        <p:cxnSp>
          <p:nvCxnSpPr>
            <p:cNvPr id="17" name="直接连接符 16"/>
            <p:cNvCxnSpPr/>
            <p:nvPr/>
          </p:nvCxnSpPr>
          <p:spPr>
            <a:xfrm>
              <a:off x="814295" y="4379785"/>
              <a:ext cx="3208592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814295" y="3136201"/>
              <a:ext cx="3208592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组合 44"/>
          <p:cNvGrpSpPr/>
          <p:nvPr/>
        </p:nvGrpSpPr>
        <p:grpSpPr>
          <a:xfrm>
            <a:off x="799694" y="393682"/>
            <a:ext cx="10460712" cy="1160302"/>
            <a:chOff x="865008" y="633167"/>
            <a:chExt cx="10460712" cy="1160302"/>
          </a:xfrm>
        </p:grpSpPr>
        <p:sp>
          <p:nvSpPr>
            <p:cNvPr id="46" name="PA-jiandan135"/>
            <p:cNvSpPr/>
            <p:nvPr>
              <p:custDataLst>
                <p:tags r:id="rId1"/>
              </p:custDataLst>
            </p:nvPr>
          </p:nvSpPr>
          <p:spPr>
            <a:xfrm flipH="1">
              <a:off x="865008" y="1393359"/>
              <a:ext cx="10460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替换标题 感谢您的支持点击输入您的替换标题 感谢您的支持点击输入您的替换标题 感谢您的支持点击输入您的替换标题 感谢您的支持点击输入您的替换标题 感谢您的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</a:rPr>
                <a:t>支持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7" name="PA-文本框 27"/>
            <p:cNvSpPr txBox="1"/>
            <p:nvPr>
              <p:custDataLst>
                <p:tags r:id="rId2"/>
              </p:custDataLst>
            </p:nvPr>
          </p:nvSpPr>
          <p:spPr>
            <a:xfrm flipH="1">
              <a:off x="4533217" y="633167"/>
              <a:ext cx="3124295" cy="574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A思源黑体—06" panose="020B0800000000000000" pitchFamily="34" charset="-122"/>
                  <a:ea typeface="A思源黑体—06" panose="020B0800000000000000" pitchFamily="34" charset="-122"/>
                  <a:cs typeface="+mn-ea"/>
                  <a:sym typeface="Arial" panose="020B0604020202020204" pitchFamily="34" charset="0"/>
                </a:rPr>
                <a:t>请在此输入标题</a:t>
              </a:r>
              <a:endParaRPr kumimoji="0" lang="en-GB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PA" val="v5.2.2"/>
</p:tagLst>
</file>

<file path=ppt/tags/tag10.xml><?xml version="1.0" encoding="utf-8"?>
<p:tagLst xmlns:p="http://schemas.openxmlformats.org/presentationml/2006/main">
  <p:tag name="PA" val="v5.2.2"/>
</p:tagLst>
</file>

<file path=ppt/tags/tag11.xml><?xml version="1.0" encoding="utf-8"?>
<p:tagLst xmlns:p="http://schemas.openxmlformats.org/presentationml/2006/main">
  <p:tag name="PA" val="v5.2.2"/>
</p:tagLst>
</file>

<file path=ppt/tags/tag12.xml><?xml version="1.0" encoding="utf-8"?>
<p:tagLst xmlns:p="http://schemas.openxmlformats.org/presentationml/2006/main">
  <p:tag name="PA" val="v5.2.2"/>
</p:tagLst>
</file>

<file path=ppt/tags/tag13.xml><?xml version="1.0" encoding="utf-8"?>
<p:tagLst xmlns:p="http://schemas.openxmlformats.org/presentationml/2006/main">
  <p:tag name="PA" val="v5.2.2"/>
</p:tagLst>
</file>

<file path=ppt/tags/tag14.xml><?xml version="1.0" encoding="utf-8"?>
<p:tagLst xmlns:p="http://schemas.openxmlformats.org/presentationml/2006/main">
  <p:tag name="PA" val="v5.2.2"/>
</p:tagLst>
</file>

<file path=ppt/tags/tag15.xml><?xml version="1.0" encoding="utf-8"?>
<p:tagLst xmlns:p="http://schemas.openxmlformats.org/presentationml/2006/main">
  <p:tag name="PA" val="v5.2.2"/>
</p:tagLst>
</file>

<file path=ppt/tags/tag16.xml><?xml version="1.0" encoding="utf-8"?>
<p:tagLst xmlns:p="http://schemas.openxmlformats.org/presentationml/2006/main">
  <p:tag name="PA" val="v5.2.2"/>
</p:tagLst>
</file>

<file path=ppt/tags/tag17.xml><?xml version="1.0" encoding="utf-8"?>
<p:tagLst xmlns:p="http://schemas.openxmlformats.org/presentationml/2006/main">
  <p:tag name="PA" val="v5.2.2"/>
</p:tagLst>
</file>

<file path=ppt/tags/tag18.xml><?xml version="1.0" encoding="utf-8"?>
<p:tagLst xmlns:p="http://schemas.openxmlformats.org/presentationml/2006/main">
  <p:tag name="PA" val="v5.2.2"/>
</p:tagLst>
</file>

<file path=ppt/tags/tag19.xml><?xml version="1.0" encoding="utf-8"?>
<p:tagLst xmlns:p="http://schemas.openxmlformats.org/presentationml/2006/main">
  <p:tag name="PA" val="v5.2.2"/>
</p:tagLst>
</file>

<file path=ppt/tags/tag2.xml><?xml version="1.0" encoding="utf-8"?>
<p:tagLst xmlns:p="http://schemas.openxmlformats.org/presentationml/2006/main">
  <p:tag name="PA" val="v5.2.2"/>
</p:tagLst>
</file>

<file path=ppt/tags/tag20.xml><?xml version="1.0" encoding="utf-8"?>
<p:tagLst xmlns:p="http://schemas.openxmlformats.org/presentationml/2006/main">
  <p:tag name="PA" val="v5.2.2"/>
</p:tagLst>
</file>

<file path=ppt/tags/tag21.xml><?xml version="1.0" encoding="utf-8"?>
<p:tagLst xmlns:p="http://schemas.openxmlformats.org/presentationml/2006/main">
  <p:tag name="PA" val="v5.2.2"/>
</p:tagLst>
</file>

<file path=ppt/tags/tag22.xml><?xml version="1.0" encoding="utf-8"?>
<p:tagLst xmlns:p="http://schemas.openxmlformats.org/presentationml/2006/main">
  <p:tag name="PA" val="v5.2.2"/>
</p:tagLst>
</file>

<file path=ppt/tags/tag23.xml><?xml version="1.0" encoding="utf-8"?>
<p:tagLst xmlns:p="http://schemas.openxmlformats.org/presentationml/2006/main">
  <p:tag name="PA" val="v5.2.2"/>
</p:tagLst>
</file>

<file path=ppt/tags/tag24.xml><?xml version="1.0" encoding="utf-8"?>
<p:tagLst xmlns:p="http://schemas.openxmlformats.org/presentationml/2006/main">
  <p:tag name="PA" val="v5.2.2"/>
</p:tagLst>
</file>

<file path=ppt/tags/tag25.xml><?xml version="1.0" encoding="utf-8"?>
<p:tagLst xmlns:p="http://schemas.openxmlformats.org/presentationml/2006/main">
  <p:tag name="PA" val="v5.2.2"/>
</p:tagLst>
</file>

<file path=ppt/tags/tag26.xml><?xml version="1.0" encoding="utf-8"?>
<p:tagLst xmlns:p="http://schemas.openxmlformats.org/presentationml/2006/main">
  <p:tag name="PA" val="v5.2.2"/>
</p:tagLst>
</file>

<file path=ppt/tags/tag27.xml><?xml version="1.0" encoding="utf-8"?>
<p:tagLst xmlns:p="http://schemas.openxmlformats.org/presentationml/2006/main">
  <p:tag name="PA" val="v5.2.2"/>
</p:tagLst>
</file>

<file path=ppt/tags/tag28.xml><?xml version="1.0" encoding="utf-8"?>
<p:tagLst xmlns:p="http://schemas.openxmlformats.org/presentationml/2006/main">
  <p:tag name="PA" val="v5.2.2"/>
</p:tagLst>
</file>

<file path=ppt/tags/tag29.xml><?xml version="1.0" encoding="utf-8"?>
<p:tagLst xmlns:p="http://schemas.openxmlformats.org/presentationml/2006/main">
  <p:tag name="PA" val="v5.2.2"/>
</p:tagLst>
</file>

<file path=ppt/tags/tag3.xml><?xml version="1.0" encoding="utf-8"?>
<p:tagLst xmlns:p="http://schemas.openxmlformats.org/presentationml/2006/main">
  <p:tag name="PA" val="v5.2.2"/>
</p:tagLst>
</file>

<file path=ppt/tags/tag30.xml><?xml version="1.0" encoding="utf-8"?>
<p:tagLst xmlns:p="http://schemas.openxmlformats.org/presentationml/2006/main">
  <p:tag name="PA" val="v5.2.2"/>
</p:tagLst>
</file>

<file path=ppt/tags/tag31.xml><?xml version="1.0" encoding="utf-8"?>
<p:tagLst xmlns:p="http://schemas.openxmlformats.org/presentationml/2006/main">
  <p:tag name="PA" val="v5.2.2"/>
</p:tagLst>
</file>

<file path=ppt/tags/tag32.xml><?xml version="1.0" encoding="utf-8"?>
<p:tagLst xmlns:p="http://schemas.openxmlformats.org/presentationml/2006/main">
  <p:tag name="PA" val="v5.2.2"/>
</p:tagLst>
</file>

<file path=ppt/tags/tag33.xml><?xml version="1.0" encoding="utf-8"?>
<p:tagLst xmlns:p="http://schemas.openxmlformats.org/presentationml/2006/main">
  <p:tag name="PA" val="v5.2.2"/>
</p:tagLst>
</file>

<file path=ppt/tags/tag4.xml><?xml version="1.0" encoding="utf-8"?>
<p:tagLst xmlns:p="http://schemas.openxmlformats.org/presentationml/2006/main">
  <p:tag name="PA" val="v5.2.2"/>
</p:tagLst>
</file>

<file path=ppt/tags/tag5.xml><?xml version="1.0" encoding="utf-8"?>
<p:tagLst xmlns:p="http://schemas.openxmlformats.org/presentationml/2006/main">
  <p:tag name="PA" val="v5.2.2"/>
</p:tagLst>
</file>

<file path=ppt/tags/tag6.xml><?xml version="1.0" encoding="utf-8"?>
<p:tagLst xmlns:p="http://schemas.openxmlformats.org/presentationml/2006/main">
  <p:tag name="PA" val="v5.2.2"/>
</p:tagLst>
</file>

<file path=ppt/tags/tag7.xml><?xml version="1.0" encoding="utf-8"?>
<p:tagLst xmlns:p="http://schemas.openxmlformats.org/presentationml/2006/main">
  <p:tag name="PA" val="v5.2.2"/>
</p:tagLst>
</file>

<file path=ppt/tags/tag8.xml><?xml version="1.0" encoding="utf-8"?>
<p:tagLst xmlns:p="http://schemas.openxmlformats.org/presentationml/2006/main">
  <p:tag name="PA" val="v5.2.2"/>
</p:tagLst>
</file>

<file path=ppt/tags/tag9.xml><?xml version="1.0" encoding="utf-8"?>
<p:tagLst xmlns:p="http://schemas.openxmlformats.org/presentationml/2006/main">
  <p:tag name="PA" val="v5.2.2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44494F"/>
      </a:accent1>
      <a:accent2>
        <a:srgbClr val="765850"/>
      </a:accent2>
      <a:accent3>
        <a:srgbClr val="8E887C"/>
      </a:accent3>
      <a:accent4>
        <a:srgbClr val="797979"/>
      </a:accent4>
      <a:accent5>
        <a:srgbClr val="849EB7"/>
      </a:accent5>
      <a:accent6>
        <a:srgbClr val="93A2A6"/>
      </a:accent6>
      <a:hlink>
        <a:srgbClr val="4472C4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44494F"/>
    </a:accent1>
    <a:accent2>
      <a:srgbClr val="765850"/>
    </a:accent2>
    <a:accent3>
      <a:srgbClr val="8E887C"/>
    </a:accent3>
    <a:accent4>
      <a:srgbClr val="797979"/>
    </a:accent4>
    <a:accent5>
      <a:srgbClr val="849EB7"/>
    </a:accent5>
    <a:accent6>
      <a:srgbClr val="93A2A6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4680</Words>
  <Application>WPS 演示</Application>
  <PresentationFormat>宽屏</PresentationFormat>
  <Paragraphs>504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思源黑体 CN Light</vt:lpstr>
      <vt:lpstr>黑体</vt:lpstr>
      <vt:lpstr>思源黑体 CN Heavy</vt:lpstr>
      <vt:lpstr>思源黑体 CN Bold</vt:lpstr>
      <vt:lpstr>思源黑体 Light</vt:lpstr>
      <vt:lpstr>Century Gothic</vt:lpstr>
      <vt:lpstr>A思源黑体—06</vt:lpstr>
      <vt:lpstr>等线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jz289</dc:creator>
  <cp:lastModifiedBy>沙皮</cp:lastModifiedBy>
  <cp:revision>9</cp:revision>
  <dcterms:created xsi:type="dcterms:W3CDTF">2019-07-18T09:06:00Z</dcterms:created>
  <dcterms:modified xsi:type="dcterms:W3CDTF">2019-11-22T06:27:17Z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

<file path=docProps/thumbnail.jpeg>
</file>